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roxima Nova"/>
      <p:regular r:id="rId44"/>
      <p:bold r:id="rId45"/>
      <p:italic r:id="rId46"/>
      <p:boldItalic r:id="rId47"/>
    </p:embeddedFont>
    <p:embeddedFont>
      <p:font typeface="Tenor Sans"/>
      <p:regular r:id="rId48"/>
    </p:embeddedFont>
    <p:embeddedFont>
      <p:font typeface="Quicksand"/>
      <p:regular r:id="rId49"/>
      <p:bold r:id="rId50"/>
    </p:embeddedFont>
    <p:embeddedFont>
      <p:font typeface="Proxima Nova Semibold"/>
      <p:regular r:id="rId51"/>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regular.fntdata"/><Relationship Id="rId43" Type="http://schemas.openxmlformats.org/officeDocument/2006/relationships/slide" Target="slides/slide37.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TenorSans-regular.fntdata"/><Relationship Id="rId47" Type="http://schemas.openxmlformats.org/officeDocument/2006/relationships/font" Target="fonts/ProximaNova-boldItalic.fntdata"/><Relationship Id="rId49" Type="http://schemas.openxmlformats.org/officeDocument/2006/relationships/font" Target="fonts/Quicksan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Semibold-regular.fntdata"/><Relationship Id="rId50" Type="http://schemas.openxmlformats.org/officeDocument/2006/relationships/font" Target="fonts/Quicksand-bold.fntdata"/><Relationship Id="rId53" Type="http://schemas.openxmlformats.org/officeDocument/2006/relationships/font" Target="fonts/ProximaNovaSemibold-boldItalic.fntdata"/><Relationship Id="rId52" Type="http://schemas.openxmlformats.org/officeDocument/2006/relationships/font" Target="fonts/ProximaNova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cacfb4cd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cacfb4cd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474b79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474b79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cb39bf579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cb39bf579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cb39bf57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cb39bf57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ecb39bf579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ecb39bf579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ecb39bf579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ecb39bf579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ecb39bf57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ecb39bf57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ecb39bf57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ecb39bf57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cb39bf579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cb39bf579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ecb39bf57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ecb39bf57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cb39bf579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cb39bf579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cb39bf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cb39bf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e75f259d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e75f259d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477d3ff6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477d3ff6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ecacfb4c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ecacfb4c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cacfb4c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cacfb4c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cacfb4c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cacfb4c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ecacfb4c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ecacfb4c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ecacfb4cd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ecacfb4cd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cacfb4cd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cacfb4cd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cacfb4c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cacfb4c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ecacfb4cd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ecacfb4c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477d3ff6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477d3ff6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cacfb4cd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cacfb4cd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cacfb4c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cacfb4c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cacfb4cd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cacfb4c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ecacfb4cd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ecacfb4cd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e477d3ff6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e477d3ff6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ecacfb4cd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ecacfb4cd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e477d3ff6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e477d3ff6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e477d3ff6b_4_9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e477d3ff6b_4_9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474b791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474b791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477d3ff6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477d3ff6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cb39bf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cb39bf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477d3ff6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477d3ff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cb39bf579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cb39bf579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cb39bf579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cb39bf579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42050" y="1311025"/>
            <a:ext cx="4790700" cy="661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3" name="Google Shape;13;p2"/>
          <p:cNvSpPr txBox="1"/>
          <p:nvPr>
            <p:ph idx="2" type="subTitle"/>
          </p:nvPr>
        </p:nvSpPr>
        <p:spPr>
          <a:xfrm>
            <a:off x="829725" y="2789274"/>
            <a:ext cx="3959100" cy="412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0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3" type="subTitle"/>
          </p:nvPr>
        </p:nvSpPr>
        <p:spPr>
          <a:xfrm>
            <a:off x="742050" y="2042325"/>
            <a:ext cx="4790700" cy="453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28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2"/>
          <p:cNvSpPr/>
          <p:nvPr/>
        </p:nvSpPr>
        <p:spPr>
          <a:xfrm>
            <a:off x="6423374"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8155"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62497"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23374"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92936"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72771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16249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292936"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62497"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423374"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858155"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92936"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27717"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89202" y="2789702"/>
            <a:ext cx="718188" cy="670662"/>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6393824" y="321996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 name="Google Shape;30;p2"/>
          <p:cNvSpPr/>
          <p:nvPr/>
        </p:nvSpPr>
        <p:spPr>
          <a:xfrm rot="5400000">
            <a:off x="7495591" y="387194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3296250" y="1299938"/>
            <a:ext cx="5105700" cy="138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p:nvPr>
            <p:ph idx="1" type="body"/>
          </p:nvPr>
        </p:nvSpPr>
        <p:spPr>
          <a:xfrm>
            <a:off x="3469100" y="2844788"/>
            <a:ext cx="4932900" cy="371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7" name="Google Shape;107;p1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8" name="Google Shape;108;p1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1"/>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1160283" y="39481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1160283" y="35173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2026579" y="35173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1558978" y="35173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0" name="Shape 120"/>
        <p:cNvGrpSpPr/>
        <p:nvPr/>
      </p:nvGrpSpPr>
      <p:grpSpPr>
        <a:xfrm>
          <a:off x="0" y="0"/>
          <a:ext cx="0" cy="0"/>
          <a:chOff x="0" y="0"/>
          <a:chExt cx="0" cy="0"/>
        </a:xfrm>
      </p:grpSpPr>
      <p:sp>
        <p:nvSpPr>
          <p:cNvPr id="121" name="Google Shape;121;p13"/>
          <p:cNvSpPr txBox="1"/>
          <p:nvPr>
            <p:ph hasCustomPrompt="1" type="title"/>
          </p:nvPr>
        </p:nvSpPr>
        <p:spPr>
          <a:xfrm flipH="1">
            <a:off x="32776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2" name="Google Shape;122;p13"/>
          <p:cNvSpPr txBox="1"/>
          <p:nvPr>
            <p:ph idx="1" type="subTitle"/>
          </p:nvPr>
        </p:nvSpPr>
        <p:spPr>
          <a:xfrm>
            <a:off x="742050" y="1812125"/>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3" name="Google Shape;123;p13"/>
          <p:cNvSpPr txBox="1"/>
          <p:nvPr>
            <p:ph idx="2" type="subTitle"/>
          </p:nvPr>
        </p:nvSpPr>
        <p:spPr>
          <a:xfrm>
            <a:off x="742050" y="1476475"/>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4" name="Google Shape;124;p13"/>
          <p:cNvSpPr txBox="1"/>
          <p:nvPr>
            <p:ph idx="3"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3"/>
          <p:cNvSpPr txBox="1"/>
          <p:nvPr>
            <p:ph hasCustomPrompt="1" idx="4" type="title"/>
          </p:nvPr>
        </p:nvSpPr>
        <p:spPr>
          <a:xfrm flipH="1">
            <a:off x="32776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6" name="Google Shape;126;p13"/>
          <p:cNvSpPr txBox="1"/>
          <p:nvPr>
            <p:ph idx="5" type="subTitle"/>
          </p:nvPr>
        </p:nvSpPr>
        <p:spPr>
          <a:xfrm>
            <a:off x="742050" y="3290650"/>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7" name="Google Shape;127;p13"/>
          <p:cNvSpPr txBox="1"/>
          <p:nvPr>
            <p:ph idx="6" type="subTitle"/>
          </p:nvPr>
        </p:nvSpPr>
        <p:spPr>
          <a:xfrm>
            <a:off x="742050" y="2955000"/>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8" name="Google Shape;128;p13"/>
          <p:cNvSpPr txBox="1"/>
          <p:nvPr>
            <p:ph hasCustomPrompt="1" idx="7" type="title"/>
          </p:nvPr>
        </p:nvSpPr>
        <p:spPr>
          <a:xfrm>
            <a:off x="48670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9" name="Google Shape;129;p13"/>
          <p:cNvSpPr txBox="1"/>
          <p:nvPr>
            <p:ph idx="8" type="subTitle"/>
          </p:nvPr>
        </p:nvSpPr>
        <p:spPr>
          <a:xfrm flipH="1">
            <a:off x="6087154" y="1812125"/>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0" name="Google Shape;130;p13"/>
          <p:cNvSpPr txBox="1"/>
          <p:nvPr>
            <p:ph idx="9" type="subTitle"/>
          </p:nvPr>
        </p:nvSpPr>
        <p:spPr>
          <a:xfrm flipH="1">
            <a:off x="6087154" y="1476475"/>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1" name="Google Shape;131;p13"/>
          <p:cNvSpPr txBox="1"/>
          <p:nvPr>
            <p:ph hasCustomPrompt="1" idx="13" type="title"/>
          </p:nvPr>
        </p:nvSpPr>
        <p:spPr>
          <a:xfrm>
            <a:off x="48670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2" name="Google Shape;132;p13"/>
          <p:cNvSpPr txBox="1"/>
          <p:nvPr>
            <p:ph idx="14" type="subTitle"/>
          </p:nvPr>
        </p:nvSpPr>
        <p:spPr>
          <a:xfrm flipH="1">
            <a:off x="6087154" y="3290642"/>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3" name="Google Shape;133;p13"/>
          <p:cNvSpPr txBox="1"/>
          <p:nvPr>
            <p:ph idx="15" type="subTitle"/>
          </p:nvPr>
        </p:nvSpPr>
        <p:spPr>
          <a:xfrm flipH="1">
            <a:off x="6087154" y="2954992"/>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4" name="Google Shape;134;p1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35" name="Google Shape;135;p1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grpSp>
        <p:nvGrpSpPr>
          <p:cNvPr id="136" name="Google Shape;136;p13"/>
          <p:cNvGrpSpPr/>
          <p:nvPr/>
        </p:nvGrpSpPr>
        <p:grpSpPr>
          <a:xfrm rot="-5400000">
            <a:off x="288656" y="302237"/>
            <a:ext cx="772283" cy="723676"/>
            <a:chOff x="684236" y="4244586"/>
            <a:chExt cx="772283" cy="723676"/>
          </a:xfrm>
        </p:grpSpPr>
        <p:grpSp>
          <p:nvGrpSpPr>
            <p:cNvPr id="137" name="Google Shape;137;p13"/>
            <p:cNvGrpSpPr/>
            <p:nvPr/>
          </p:nvGrpSpPr>
          <p:grpSpPr>
            <a:xfrm>
              <a:off x="733675" y="4244587"/>
              <a:ext cx="722844" cy="723676"/>
              <a:chOff x="622275" y="4230287"/>
              <a:chExt cx="722844" cy="723676"/>
            </a:xfrm>
          </p:grpSpPr>
          <p:sp>
            <p:nvSpPr>
              <p:cNvPr id="138" name="Google Shape;138;p13"/>
              <p:cNvSpPr/>
              <p:nvPr/>
            </p:nvSpPr>
            <p:spPr>
              <a:xfrm rot="-5400000">
                <a:off x="10562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1056225" y="427963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224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rot="-2700000">
                <a:off x="1056276" y="42798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p:cNvCxnSpPr/>
              <p:nvPr/>
            </p:nvCxnSpPr>
            <p:spPr>
              <a:xfrm>
                <a:off x="953775" y="4212125"/>
                <a:ext cx="0" cy="374700"/>
              </a:xfrm>
              <a:prstGeom prst="straightConnector1">
                <a:avLst/>
              </a:prstGeom>
              <a:noFill/>
              <a:ln cap="flat" cmpd="sng" w="28575">
                <a:solidFill>
                  <a:schemeClr val="dk1"/>
                </a:solidFill>
                <a:prstDash val="solid"/>
                <a:round/>
                <a:headEnd len="med" w="med" type="none"/>
                <a:tailEnd len="med" w="med" type="none"/>
              </a:ln>
            </p:spPr>
          </p:cxnSp>
        </p:grpSp>
        <p:sp>
          <p:nvSpPr>
            <p:cNvPr id="143" name="Google Shape;143;p13"/>
            <p:cNvSpPr/>
            <p:nvPr/>
          </p:nvSpPr>
          <p:spPr>
            <a:xfrm rot="-5400000">
              <a:off x="733825" y="429093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rot="-8100000">
              <a:off x="1167676"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3"/>
            <p:cNvCxnSpPr/>
            <p:nvPr/>
          </p:nvCxnSpPr>
          <p:spPr>
            <a:xfrm rot="10800000">
              <a:off x="1287325" y="4409600"/>
              <a:ext cx="0" cy="464400"/>
            </a:xfrm>
            <a:prstGeom prst="straightConnector1">
              <a:avLst/>
            </a:prstGeom>
            <a:noFill/>
            <a:ln cap="flat" cmpd="sng" w="28575">
              <a:solidFill>
                <a:schemeClr val="dk1"/>
              </a:solidFill>
              <a:prstDash val="solid"/>
              <a:round/>
              <a:headEnd len="med" w="med" type="none"/>
              <a:tailEnd len="med" w="med" type="none"/>
            </a:ln>
          </p:spPr>
        </p:cxnSp>
        <p:sp>
          <p:nvSpPr>
            <p:cNvPr id="146" name="Google Shape;146;p13"/>
            <p:cNvSpPr/>
            <p:nvPr/>
          </p:nvSpPr>
          <p:spPr>
            <a:xfrm flipH="1" rot="8100000">
              <a:off x="733793"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3"/>
          <p:cNvSpPr/>
          <p:nvPr/>
        </p:nvSpPr>
        <p:spPr>
          <a:xfrm rot="5400000">
            <a:off x="333462" y="32421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 name="Google Shape;148;p13"/>
          <p:cNvSpPr/>
          <p:nvPr/>
        </p:nvSpPr>
        <p:spPr>
          <a:xfrm rot="5400000">
            <a:off x="78659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997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0" name="Shape 150"/>
        <p:cNvGrpSpPr/>
        <p:nvPr/>
      </p:nvGrpSpPr>
      <p:grpSpPr>
        <a:xfrm>
          <a:off x="0" y="0"/>
          <a:ext cx="0" cy="0"/>
          <a:chOff x="0" y="0"/>
          <a:chExt cx="0" cy="0"/>
        </a:xfrm>
      </p:grpSpPr>
      <p:sp>
        <p:nvSpPr>
          <p:cNvPr id="151" name="Google Shape;151;p1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14"/>
          <p:cNvSpPr txBox="1"/>
          <p:nvPr>
            <p:ph type="title"/>
          </p:nvPr>
        </p:nvSpPr>
        <p:spPr>
          <a:xfrm>
            <a:off x="3883575" y="3086754"/>
            <a:ext cx="4222800" cy="37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3" name="Google Shape;153;p14"/>
          <p:cNvSpPr txBox="1"/>
          <p:nvPr>
            <p:ph idx="1" type="subTitle"/>
          </p:nvPr>
        </p:nvSpPr>
        <p:spPr>
          <a:xfrm>
            <a:off x="2523075" y="1532504"/>
            <a:ext cx="5683500" cy="121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54" name="Google Shape;154;p1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4"/>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7882285" y="52668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7010577" y="526623"/>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63" name="Shape 163"/>
        <p:cNvGrpSpPr/>
        <p:nvPr/>
      </p:nvGrpSpPr>
      <p:grpSpPr>
        <a:xfrm>
          <a:off x="0" y="0"/>
          <a:ext cx="0" cy="0"/>
          <a:chOff x="0" y="0"/>
          <a:chExt cx="0" cy="0"/>
        </a:xfrm>
      </p:grpSpPr>
      <p:sp>
        <p:nvSpPr>
          <p:cNvPr id="164" name="Google Shape;164;p1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15"/>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6" name="Google Shape;166;p1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15"/>
          <p:cNvSpPr/>
          <p:nvPr/>
        </p:nvSpPr>
        <p:spPr>
          <a:xfrm>
            <a:off x="521390" y="5979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956450" y="5979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5400000">
            <a:off x="7502146"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5400000">
            <a:off x="8137887"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5400000">
            <a:off x="8378246" y="966693"/>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72" name="Shape 172"/>
        <p:cNvGrpSpPr/>
        <p:nvPr/>
      </p:nvGrpSpPr>
      <p:grpSpPr>
        <a:xfrm>
          <a:off x="0" y="0"/>
          <a:ext cx="0" cy="0"/>
          <a:chOff x="0" y="0"/>
          <a:chExt cx="0" cy="0"/>
        </a:xfrm>
      </p:grpSpPr>
      <p:sp>
        <p:nvSpPr>
          <p:cNvPr id="173" name="Google Shape;173;p1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74" name="Google Shape;174;p1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1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6"/>
          <p:cNvSpPr/>
          <p:nvPr/>
        </p:nvSpPr>
        <p:spPr>
          <a:xfrm rot="5400000">
            <a:off x="8510998"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5400000">
            <a:off x="7854550"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78" name="Shape 178"/>
        <p:cNvGrpSpPr/>
        <p:nvPr/>
      </p:nvGrpSpPr>
      <p:grpSpPr>
        <a:xfrm>
          <a:off x="0" y="0"/>
          <a:ext cx="0" cy="0"/>
          <a:chOff x="0" y="0"/>
          <a:chExt cx="0" cy="0"/>
        </a:xfrm>
      </p:grpSpPr>
      <p:sp>
        <p:nvSpPr>
          <p:cNvPr id="179" name="Google Shape;179;p1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p1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81" name="Google Shape;181;p1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7"/>
          <p:cNvSpPr/>
          <p:nvPr/>
        </p:nvSpPr>
        <p:spPr>
          <a:xfrm rot="5400000">
            <a:off x="1213423"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556975"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8097174" y="596357"/>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85" name="Shape 185"/>
        <p:cNvGrpSpPr/>
        <p:nvPr/>
      </p:nvGrpSpPr>
      <p:grpSpPr>
        <a:xfrm>
          <a:off x="0" y="0"/>
          <a:ext cx="0" cy="0"/>
          <a:chOff x="0" y="0"/>
          <a:chExt cx="0" cy="0"/>
        </a:xfrm>
      </p:grpSpPr>
      <p:sp>
        <p:nvSpPr>
          <p:cNvPr id="186" name="Google Shape;186;p1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87" name="Google Shape;187;p1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18"/>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89" name="Shape 189"/>
        <p:cNvGrpSpPr/>
        <p:nvPr/>
      </p:nvGrpSpPr>
      <p:grpSpPr>
        <a:xfrm>
          <a:off x="0" y="0"/>
          <a:ext cx="0" cy="0"/>
          <a:chOff x="0" y="0"/>
          <a:chExt cx="0" cy="0"/>
        </a:xfrm>
      </p:grpSpPr>
      <p:sp>
        <p:nvSpPr>
          <p:cNvPr id="190" name="Google Shape;190;p1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91" name="Google Shape;191;p1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19"/>
          <p:cNvSpPr txBox="1"/>
          <p:nvPr>
            <p:ph hasCustomPrompt="1" type="title"/>
          </p:nvPr>
        </p:nvSpPr>
        <p:spPr>
          <a:xfrm flipH="1">
            <a:off x="4353547" y="931238"/>
            <a:ext cx="16602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3" name="Google Shape;193;p19"/>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4" name="Google Shape;194;p19"/>
          <p:cNvSpPr txBox="1"/>
          <p:nvPr>
            <p:ph idx="1" type="subTitle"/>
          </p:nvPr>
        </p:nvSpPr>
        <p:spPr>
          <a:xfrm>
            <a:off x="4626500" y="3252538"/>
            <a:ext cx="3237000" cy="58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95" name="Shape 195"/>
        <p:cNvGrpSpPr/>
        <p:nvPr/>
      </p:nvGrpSpPr>
      <p:grpSpPr>
        <a:xfrm>
          <a:off x="0" y="0"/>
          <a:ext cx="0" cy="0"/>
          <a:chOff x="0" y="0"/>
          <a:chExt cx="0" cy="0"/>
        </a:xfrm>
      </p:grpSpPr>
      <p:sp>
        <p:nvSpPr>
          <p:cNvPr id="196" name="Google Shape;196;p2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20"/>
          <p:cNvSpPr txBox="1"/>
          <p:nvPr>
            <p:ph idx="1" type="subTitle"/>
          </p:nvPr>
        </p:nvSpPr>
        <p:spPr>
          <a:xfrm>
            <a:off x="5240061" y="3598665"/>
            <a:ext cx="2327700" cy="48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8" name="Google Shape;198;p20"/>
          <p:cNvSpPr txBox="1"/>
          <p:nvPr>
            <p:ph idx="2" type="subTitle"/>
          </p:nvPr>
        </p:nvSpPr>
        <p:spPr>
          <a:xfrm>
            <a:off x="5240062" y="3210535"/>
            <a:ext cx="2327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199" name="Google Shape;199;p20"/>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0" name="Google Shape;200;p2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20"/>
          <p:cNvSpPr txBox="1"/>
          <p:nvPr>
            <p:ph idx="3" type="subTitle"/>
          </p:nvPr>
        </p:nvSpPr>
        <p:spPr>
          <a:xfrm>
            <a:off x="1576236" y="3598665"/>
            <a:ext cx="2327700" cy="48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02" name="Google Shape;202;p20"/>
          <p:cNvSpPr txBox="1"/>
          <p:nvPr>
            <p:ph idx="4" type="subTitle"/>
          </p:nvPr>
        </p:nvSpPr>
        <p:spPr>
          <a:xfrm>
            <a:off x="1576237" y="3210535"/>
            <a:ext cx="23277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03" name="Google Shape;203;p20"/>
          <p:cNvSpPr/>
          <p:nvPr/>
        </p:nvSpPr>
        <p:spPr>
          <a:xfrm rot="5400000">
            <a:off x="8552474" y="372027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8552474" y="285857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100816" y="32946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820804" y="1447564"/>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820804" y="585857"/>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47098" y="585621"/>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 name="Google Shape;33;p3"/>
          <p:cNvSpPr txBox="1"/>
          <p:nvPr>
            <p:ph hasCustomPrompt="1" type="title"/>
          </p:nvPr>
        </p:nvSpPr>
        <p:spPr>
          <a:xfrm flipH="1">
            <a:off x="2945400" y="931238"/>
            <a:ext cx="15753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34" name="Google Shape;34;p3"/>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3"/>
          <p:cNvSpPr txBox="1"/>
          <p:nvPr>
            <p:ph idx="1" type="subTitle"/>
          </p:nvPr>
        </p:nvSpPr>
        <p:spPr>
          <a:xfrm>
            <a:off x="1058571" y="3252550"/>
            <a:ext cx="3233400" cy="58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cxnSp>
        <p:nvCxnSpPr>
          <p:cNvPr id="36" name="Google Shape;36;p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209" name="Shape 209"/>
        <p:cNvGrpSpPr/>
        <p:nvPr/>
      </p:nvGrpSpPr>
      <p:grpSpPr>
        <a:xfrm>
          <a:off x="0" y="0"/>
          <a:ext cx="0" cy="0"/>
          <a:chOff x="0" y="0"/>
          <a:chExt cx="0" cy="0"/>
        </a:xfrm>
      </p:grpSpPr>
      <p:sp>
        <p:nvSpPr>
          <p:cNvPr id="210" name="Google Shape;210;p2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1"/>
          <p:cNvSpPr txBox="1"/>
          <p:nvPr>
            <p:ph idx="1" type="subTitle"/>
          </p:nvPr>
        </p:nvSpPr>
        <p:spPr>
          <a:xfrm>
            <a:off x="8457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2" name="Google Shape;212;p21"/>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3" name="Google Shape;213;p21"/>
          <p:cNvSpPr txBox="1"/>
          <p:nvPr>
            <p:ph idx="3" type="subTitle"/>
          </p:nvPr>
        </p:nvSpPr>
        <p:spPr>
          <a:xfrm>
            <a:off x="35191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4" name="Google Shape;214;p21"/>
          <p:cNvSpPr txBox="1"/>
          <p:nvPr>
            <p:ph idx="4" type="subTitle"/>
          </p:nvPr>
        </p:nvSpPr>
        <p:spPr>
          <a:xfrm>
            <a:off x="35191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5" name="Google Shape;215;p21"/>
          <p:cNvSpPr txBox="1"/>
          <p:nvPr>
            <p:ph idx="5" type="subTitle"/>
          </p:nvPr>
        </p:nvSpPr>
        <p:spPr>
          <a:xfrm>
            <a:off x="61925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6" name="Google Shape;216;p21"/>
          <p:cNvSpPr txBox="1"/>
          <p:nvPr>
            <p:ph idx="6" type="subTitle"/>
          </p:nvPr>
        </p:nvSpPr>
        <p:spPr>
          <a:xfrm>
            <a:off x="61925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7" name="Google Shape;217;p21"/>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8" name="Google Shape;218;p2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21"/>
          <p:cNvSpPr/>
          <p:nvPr/>
        </p:nvSpPr>
        <p:spPr>
          <a:xfrm>
            <a:off x="7864465" y="813341"/>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429475" y="3825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spTree>
      <p:nvGrpSpPr>
        <p:cNvPr id="221" name="Shape 221"/>
        <p:cNvGrpSpPr/>
        <p:nvPr/>
      </p:nvGrpSpPr>
      <p:grpSpPr>
        <a:xfrm>
          <a:off x="0" y="0"/>
          <a:ext cx="0" cy="0"/>
          <a:chOff x="0" y="0"/>
          <a:chExt cx="0" cy="0"/>
        </a:xfrm>
      </p:grpSpPr>
      <p:sp>
        <p:nvSpPr>
          <p:cNvPr id="222" name="Google Shape;222;p2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22"/>
          <p:cNvSpPr txBox="1"/>
          <p:nvPr>
            <p:ph idx="1" type="subTitle"/>
          </p:nvPr>
        </p:nvSpPr>
        <p:spPr>
          <a:xfrm>
            <a:off x="170842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4" name="Google Shape;224;p22"/>
          <p:cNvSpPr txBox="1"/>
          <p:nvPr>
            <p:ph idx="2" type="subTitle"/>
          </p:nvPr>
        </p:nvSpPr>
        <p:spPr>
          <a:xfrm>
            <a:off x="170842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5" name="Google Shape;225;p22"/>
          <p:cNvSpPr txBox="1"/>
          <p:nvPr>
            <p:ph idx="3" type="subTitle"/>
          </p:nvPr>
        </p:nvSpPr>
        <p:spPr>
          <a:xfrm>
            <a:off x="170842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6" name="Google Shape;226;p22"/>
          <p:cNvSpPr txBox="1"/>
          <p:nvPr>
            <p:ph idx="4" type="subTitle"/>
          </p:nvPr>
        </p:nvSpPr>
        <p:spPr>
          <a:xfrm>
            <a:off x="170842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7" name="Google Shape;227;p22"/>
          <p:cNvSpPr txBox="1"/>
          <p:nvPr>
            <p:ph idx="5" type="subTitle"/>
          </p:nvPr>
        </p:nvSpPr>
        <p:spPr>
          <a:xfrm>
            <a:off x="564527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8" name="Google Shape;228;p22"/>
          <p:cNvSpPr txBox="1"/>
          <p:nvPr>
            <p:ph idx="6" type="subTitle"/>
          </p:nvPr>
        </p:nvSpPr>
        <p:spPr>
          <a:xfrm>
            <a:off x="564527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9" name="Google Shape;229;p22"/>
          <p:cNvSpPr txBox="1"/>
          <p:nvPr>
            <p:ph idx="7" type="subTitle"/>
          </p:nvPr>
        </p:nvSpPr>
        <p:spPr>
          <a:xfrm>
            <a:off x="564527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30" name="Google Shape;230;p22"/>
          <p:cNvSpPr txBox="1"/>
          <p:nvPr>
            <p:ph idx="8" type="subTitle"/>
          </p:nvPr>
        </p:nvSpPr>
        <p:spPr>
          <a:xfrm>
            <a:off x="564527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31" name="Google Shape;231;p22"/>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2" name="Google Shape;232;p22"/>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22"/>
          <p:cNvSpPr/>
          <p:nvPr/>
        </p:nvSpPr>
        <p:spPr>
          <a:xfrm>
            <a:off x="8524531" y="8639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8524531" y="4331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657824" y="4331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636471" y="4331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87314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42689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8513988" y="129479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086674" y="1294812"/>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23"/>
          <p:cNvSpPr txBox="1"/>
          <p:nvPr>
            <p:ph idx="1" type="subTitle"/>
          </p:nvPr>
        </p:nvSpPr>
        <p:spPr>
          <a:xfrm>
            <a:off x="1537850"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4" name="Google Shape;244;p23"/>
          <p:cNvSpPr txBox="1"/>
          <p:nvPr>
            <p:ph idx="2" type="subTitle"/>
          </p:nvPr>
        </p:nvSpPr>
        <p:spPr>
          <a:xfrm>
            <a:off x="15378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5" name="Google Shape;245;p23"/>
          <p:cNvSpPr txBox="1"/>
          <p:nvPr>
            <p:ph idx="3" type="subTitle"/>
          </p:nvPr>
        </p:nvSpPr>
        <p:spPr>
          <a:xfrm>
            <a:off x="4149038"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6" name="Google Shape;246;p23"/>
          <p:cNvSpPr txBox="1"/>
          <p:nvPr>
            <p:ph idx="4" type="subTitle"/>
          </p:nvPr>
        </p:nvSpPr>
        <p:spPr>
          <a:xfrm>
            <a:off x="4149038"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7" name="Google Shape;247;p23"/>
          <p:cNvSpPr txBox="1"/>
          <p:nvPr>
            <p:ph idx="5" type="subTitle"/>
          </p:nvPr>
        </p:nvSpPr>
        <p:spPr>
          <a:xfrm>
            <a:off x="6767250" y="1721070"/>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8" name="Google Shape;248;p23"/>
          <p:cNvSpPr txBox="1"/>
          <p:nvPr>
            <p:ph idx="6" type="subTitle"/>
          </p:nvPr>
        </p:nvSpPr>
        <p:spPr>
          <a:xfrm>
            <a:off x="67672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9" name="Google Shape;249;p23"/>
          <p:cNvSpPr txBox="1"/>
          <p:nvPr>
            <p:ph idx="7" type="subTitle"/>
          </p:nvPr>
        </p:nvSpPr>
        <p:spPr>
          <a:xfrm>
            <a:off x="1537850"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0" name="Google Shape;250;p23"/>
          <p:cNvSpPr txBox="1"/>
          <p:nvPr>
            <p:ph idx="8" type="subTitle"/>
          </p:nvPr>
        </p:nvSpPr>
        <p:spPr>
          <a:xfrm>
            <a:off x="1537850"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1" name="Google Shape;251;p23"/>
          <p:cNvSpPr txBox="1"/>
          <p:nvPr>
            <p:ph idx="9" type="subTitle"/>
          </p:nvPr>
        </p:nvSpPr>
        <p:spPr>
          <a:xfrm>
            <a:off x="4149038"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2" name="Google Shape;252;p23"/>
          <p:cNvSpPr txBox="1"/>
          <p:nvPr>
            <p:ph idx="13" type="subTitle"/>
          </p:nvPr>
        </p:nvSpPr>
        <p:spPr>
          <a:xfrm>
            <a:off x="4149038"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3" name="Google Shape;253;p23"/>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4" name="Google Shape;254;p2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3"/>
          <p:cNvSpPr/>
          <p:nvPr/>
        </p:nvSpPr>
        <p:spPr>
          <a:xfrm rot="-5400000">
            <a:off x="5574371"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rot="-5400000">
            <a:off x="6210112"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6873304" y="38285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6873304" y="3397775"/>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7304128" y="339777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6468554" y="3828638"/>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7734953" y="29669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7278059" y="339777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263" name="Shape 263"/>
        <p:cNvGrpSpPr/>
        <p:nvPr/>
      </p:nvGrpSpPr>
      <p:grpSpPr>
        <a:xfrm>
          <a:off x="0" y="0"/>
          <a:ext cx="0" cy="0"/>
          <a:chOff x="0" y="0"/>
          <a:chExt cx="0" cy="0"/>
        </a:xfrm>
      </p:grpSpPr>
      <p:sp>
        <p:nvSpPr>
          <p:cNvPr id="264" name="Google Shape;264;p2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65" name="Google Shape;265;p24"/>
          <p:cNvSpPr txBox="1"/>
          <p:nvPr>
            <p:ph idx="1" type="subTitle"/>
          </p:nvPr>
        </p:nvSpPr>
        <p:spPr>
          <a:xfrm>
            <a:off x="759175"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6" name="Google Shape;266;p24"/>
          <p:cNvSpPr txBox="1"/>
          <p:nvPr>
            <p:ph idx="2" type="subTitle"/>
          </p:nvPr>
        </p:nvSpPr>
        <p:spPr>
          <a:xfrm>
            <a:off x="759175"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7" name="Google Shape;267;p24"/>
          <p:cNvSpPr txBox="1"/>
          <p:nvPr>
            <p:ph idx="3" type="subTitle"/>
          </p:nvPr>
        </p:nvSpPr>
        <p:spPr>
          <a:xfrm>
            <a:off x="759175"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8" name="Google Shape;268;p24"/>
          <p:cNvSpPr txBox="1"/>
          <p:nvPr>
            <p:ph idx="4" type="subTitle"/>
          </p:nvPr>
        </p:nvSpPr>
        <p:spPr>
          <a:xfrm>
            <a:off x="759175"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9" name="Google Shape;269;p24"/>
          <p:cNvSpPr txBox="1"/>
          <p:nvPr>
            <p:ph idx="5" type="subTitle"/>
          </p:nvPr>
        </p:nvSpPr>
        <p:spPr>
          <a:xfrm>
            <a:off x="759175"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0" name="Google Shape;270;p24"/>
          <p:cNvSpPr txBox="1"/>
          <p:nvPr>
            <p:ph idx="6" type="subTitle"/>
          </p:nvPr>
        </p:nvSpPr>
        <p:spPr>
          <a:xfrm>
            <a:off x="759175"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1" name="Google Shape;271;p24"/>
          <p:cNvSpPr txBox="1"/>
          <p:nvPr>
            <p:ph idx="7" type="subTitle"/>
          </p:nvPr>
        </p:nvSpPr>
        <p:spPr>
          <a:xfrm>
            <a:off x="4882500"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2" name="Google Shape;272;p24"/>
          <p:cNvSpPr txBox="1"/>
          <p:nvPr>
            <p:ph idx="8" type="subTitle"/>
          </p:nvPr>
        </p:nvSpPr>
        <p:spPr>
          <a:xfrm>
            <a:off x="4882500"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3" name="Google Shape;273;p24"/>
          <p:cNvSpPr txBox="1"/>
          <p:nvPr>
            <p:ph idx="9" type="subTitle"/>
          </p:nvPr>
        </p:nvSpPr>
        <p:spPr>
          <a:xfrm>
            <a:off x="4882500"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4" name="Google Shape;274;p24"/>
          <p:cNvSpPr txBox="1"/>
          <p:nvPr>
            <p:ph idx="13" type="subTitle"/>
          </p:nvPr>
        </p:nvSpPr>
        <p:spPr>
          <a:xfrm>
            <a:off x="4882500"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5" name="Google Shape;275;p24"/>
          <p:cNvSpPr txBox="1"/>
          <p:nvPr>
            <p:ph idx="14" type="subTitle"/>
          </p:nvPr>
        </p:nvSpPr>
        <p:spPr>
          <a:xfrm>
            <a:off x="4882500"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6" name="Google Shape;276;p24"/>
          <p:cNvSpPr txBox="1"/>
          <p:nvPr>
            <p:ph idx="15" type="subTitle"/>
          </p:nvPr>
        </p:nvSpPr>
        <p:spPr>
          <a:xfrm>
            <a:off x="4882500"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7" name="Google Shape;277;p24"/>
          <p:cNvSpPr txBox="1"/>
          <p:nvPr>
            <p:ph type="title"/>
          </p:nvPr>
        </p:nvSpPr>
        <p:spPr>
          <a:xfrm>
            <a:off x="742050" y="526625"/>
            <a:ext cx="56505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2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24"/>
          <p:cNvSpPr/>
          <p:nvPr/>
        </p:nvSpPr>
        <p:spPr>
          <a:xfrm>
            <a:off x="8154911"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590735" y="7564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117734" y="3255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155089" y="1184616"/>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90561" y="1184616"/>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7724213"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85" name="Shape 285"/>
        <p:cNvGrpSpPr/>
        <p:nvPr/>
      </p:nvGrpSpPr>
      <p:grpSpPr>
        <a:xfrm>
          <a:off x="0" y="0"/>
          <a:ext cx="0" cy="0"/>
          <a:chOff x="0" y="0"/>
          <a:chExt cx="0" cy="0"/>
        </a:xfrm>
      </p:grpSpPr>
      <p:sp>
        <p:nvSpPr>
          <p:cNvPr id="286" name="Google Shape;286;p2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87" name="Google Shape;287;p25"/>
          <p:cNvSpPr txBox="1"/>
          <p:nvPr>
            <p:ph hasCustomPrompt="1" type="title"/>
          </p:nvPr>
        </p:nvSpPr>
        <p:spPr>
          <a:xfrm>
            <a:off x="1230875"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88" name="Google Shape;288;p25"/>
          <p:cNvSpPr txBox="1"/>
          <p:nvPr>
            <p:ph idx="1" type="subTitle"/>
          </p:nvPr>
        </p:nvSpPr>
        <p:spPr>
          <a:xfrm>
            <a:off x="742000" y="13945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25"/>
          <p:cNvSpPr txBox="1"/>
          <p:nvPr>
            <p:ph hasCustomPrompt="1" idx="2" type="title"/>
          </p:nvPr>
        </p:nvSpPr>
        <p:spPr>
          <a:xfrm>
            <a:off x="5151800"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0" name="Google Shape;290;p25"/>
          <p:cNvSpPr txBox="1"/>
          <p:nvPr>
            <p:ph idx="3" type="subTitle"/>
          </p:nvPr>
        </p:nvSpPr>
        <p:spPr>
          <a:xfrm>
            <a:off x="5341400" y="13945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5"/>
          <p:cNvSpPr txBox="1"/>
          <p:nvPr>
            <p:ph hasCustomPrompt="1" idx="4" type="title"/>
          </p:nvPr>
        </p:nvSpPr>
        <p:spPr>
          <a:xfrm>
            <a:off x="1230875"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2" name="Google Shape;292;p25"/>
          <p:cNvSpPr txBox="1"/>
          <p:nvPr>
            <p:ph idx="5" type="subTitle"/>
          </p:nvPr>
        </p:nvSpPr>
        <p:spPr>
          <a:xfrm>
            <a:off x="742000" y="34531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25"/>
          <p:cNvSpPr txBox="1"/>
          <p:nvPr>
            <p:ph hasCustomPrompt="1" idx="6" type="title"/>
          </p:nvPr>
        </p:nvSpPr>
        <p:spPr>
          <a:xfrm>
            <a:off x="5151800"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4" name="Google Shape;294;p25"/>
          <p:cNvSpPr txBox="1"/>
          <p:nvPr>
            <p:ph idx="7" type="subTitle"/>
          </p:nvPr>
        </p:nvSpPr>
        <p:spPr>
          <a:xfrm>
            <a:off x="5341400" y="34531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5" name="Google Shape;295;p2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25"/>
          <p:cNvSpPr/>
          <p:nvPr/>
        </p:nvSpPr>
        <p:spPr>
          <a:xfrm>
            <a:off x="4005716" y="1705011"/>
            <a:ext cx="1132558" cy="1106145"/>
          </a:xfrm>
          <a:custGeom>
            <a:rect b="b" l="l" r="r" t="t"/>
            <a:pathLst>
              <a:path extrusionOk="0" h="18804" w="19253">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8012440"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47140" y="294344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436788" y="33742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02" name="Google Shape;302;p26"/>
          <p:cNvSpPr txBox="1"/>
          <p:nvPr>
            <p:ph idx="1" type="body"/>
          </p:nvPr>
        </p:nvSpPr>
        <p:spPr>
          <a:xfrm>
            <a:off x="1859550" y="1456000"/>
            <a:ext cx="5424900" cy="2430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17500" lvl="1" marL="914400" rtl="0">
              <a:lnSpc>
                <a:spcPct val="100000"/>
              </a:lnSpc>
              <a:spcBef>
                <a:spcPts val="0"/>
              </a:spcBef>
              <a:spcAft>
                <a:spcPts val="0"/>
              </a:spcAft>
              <a:buSzPts val="1400"/>
              <a:buFont typeface="Montserrat"/>
              <a:buChar char="○"/>
              <a:defRPr/>
            </a:lvl2pPr>
            <a:lvl3pPr indent="-317500" lvl="2" marL="1371600" rtl="0">
              <a:spcBef>
                <a:spcPts val="0"/>
              </a:spcBef>
              <a:spcAft>
                <a:spcPts val="0"/>
              </a:spcAft>
              <a:buSzPts val="1400"/>
              <a:buFont typeface="Montserrat"/>
              <a:buChar char="■"/>
              <a:defRPr/>
            </a:lvl3pPr>
            <a:lvl4pPr indent="-317500" lvl="3" marL="1828800" rtl="0">
              <a:spcBef>
                <a:spcPts val="0"/>
              </a:spcBef>
              <a:spcAft>
                <a:spcPts val="0"/>
              </a:spcAft>
              <a:buSzPts val="1400"/>
              <a:buFont typeface="Montserrat"/>
              <a:buChar char="●"/>
              <a:defRPr/>
            </a:lvl4pPr>
            <a:lvl5pPr indent="-317500" lvl="4" marL="2286000" rtl="0">
              <a:spcBef>
                <a:spcPts val="0"/>
              </a:spcBef>
              <a:spcAft>
                <a:spcPts val="0"/>
              </a:spcAft>
              <a:buSzPts val="1400"/>
              <a:buFont typeface="Montserrat"/>
              <a:buChar char="○"/>
              <a:defRPr/>
            </a:lvl5pPr>
            <a:lvl6pPr indent="-317500" lvl="5" marL="2743200" rtl="0">
              <a:spcBef>
                <a:spcPts val="0"/>
              </a:spcBef>
              <a:spcAft>
                <a:spcPts val="0"/>
              </a:spcAft>
              <a:buSzPts val="1400"/>
              <a:buFont typeface="Montserrat"/>
              <a:buChar char="■"/>
              <a:defRPr/>
            </a:lvl6pPr>
            <a:lvl7pPr indent="-317500" lvl="6" marL="3200400" rtl="0">
              <a:spcBef>
                <a:spcPts val="0"/>
              </a:spcBef>
              <a:spcAft>
                <a:spcPts val="0"/>
              </a:spcAft>
              <a:buSzPts val="1400"/>
              <a:buFont typeface="Montserrat"/>
              <a:buChar char="●"/>
              <a:defRPr/>
            </a:lvl7pPr>
            <a:lvl8pPr indent="-317500" lvl="7" marL="3657600" rtl="0">
              <a:spcBef>
                <a:spcPts val="0"/>
              </a:spcBef>
              <a:spcAft>
                <a:spcPts val="0"/>
              </a:spcAft>
              <a:buSzPts val="1400"/>
              <a:buFont typeface="Montserrat"/>
              <a:buChar char="○"/>
              <a:defRPr/>
            </a:lvl8pPr>
            <a:lvl9pPr indent="-317500" lvl="8" marL="4114800" rtl="0">
              <a:spcBef>
                <a:spcPts val="0"/>
              </a:spcBef>
              <a:spcAft>
                <a:spcPts val="0"/>
              </a:spcAft>
              <a:buSzPts val="1400"/>
              <a:buFont typeface="Montserrat"/>
              <a:buChar char="■"/>
              <a:defRPr/>
            </a:lvl9pPr>
          </a:lstStyle>
          <a:p/>
        </p:txBody>
      </p:sp>
      <p:sp>
        <p:nvSpPr>
          <p:cNvPr id="303" name="Google Shape;303;p26"/>
          <p:cNvSpPr txBox="1"/>
          <p:nvPr>
            <p:ph type="title"/>
          </p:nvPr>
        </p:nvSpPr>
        <p:spPr>
          <a:xfrm>
            <a:off x="1859550" y="526625"/>
            <a:ext cx="54249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04" name="Google Shape;304;p2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26"/>
          <p:cNvSpPr/>
          <p:nvPr/>
        </p:nvSpPr>
        <p:spPr>
          <a:xfrm flipH="1">
            <a:off x="7662311" y="1073228"/>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flipH="1">
            <a:off x="8120744" y="1941404"/>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flipH="1">
            <a:off x="8551628" y="1941404"/>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84773" y="261319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84773" y="3474845"/>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347597" y="2613080"/>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820598" y="3044021"/>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820598" y="3474845"/>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_1">
    <p:spTree>
      <p:nvGrpSpPr>
        <p:cNvPr id="313" name="Shape 313"/>
        <p:cNvGrpSpPr/>
        <p:nvPr/>
      </p:nvGrpSpPr>
      <p:grpSpPr>
        <a:xfrm>
          <a:off x="0" y="0"/>
          <a:ext cx="0" cy="0"/>
          <a:chOff x="0" y="0"/>
          <a:chExt cx="0" cy="0"/>
        </a:xfrm>
      </p:grpSpPr>
      <p:sp>
        <p:nvSpPr>
          <p:cNvPr id="314" name="Google Shape;314;p2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27"/>
          <p:cNvSpPr txBox="1"/>
          <p:nvPr>
            <p:ph idx="1" type="subTitle"/>
          </p:nvPr>
        </p:nvSpPr>
        <p:spPr>
          <a:xfrm>
            <a:off x="5510838" y="2006337"/>
            <a:ext cx="2891100" cy="153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16" name="Google Shape;316;p27"/>
          <p:cNvSpPr txBox="1"/>
          <p:nvPr>
            <p:ph type="title"/>
          </p:nvPr>
        </p:nvSpPr>
        <p:spPr>
          <a:xfrm>
            <a:off x="5288913" y="1163013"/>
            <a:ext cx="2891100" cy="613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17" name="Google Shape;317;p2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7"/>
          <p:cNvSpPr/>
          <p:nvPr/>
        </p:nvSpPr>
        <p:spPr>
          <a:xfrm>
            <a:off x="444475" y="3317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5400000">
            <a:off x="4055778" y="39523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5400000">
            <a:off x="4465690" y="35163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_1_1">
    <p:spTree>
      <p:nvGrpSpPr>
        <p:cNvPr id="321" name="Shape 321"/>
        <p:cNvGrpSpPr/>
        <p:nvPr/>
      </p:nvGrpSpPr>
      <p:grpSpPr>
        <a:xfrm>
          <a:off x="0" y="0"/>
          <a:ext cx="0" cy="0"/>
          <a:chOff x="0" y="0"/>
          <a:chExt cx="0" cy="0"/>
        </a:xfrm>
      </p:grpSpPr>
      <p:sp>
        <p:nvSpPr>
          <p:cNvPr id="322" name="Google Shape;322;p2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p28"/>
          <p:cNvSpPr txBox="1"/>
          <p:nvPr>
            <p:ph idx="1" type="subTitle"/>
          </p:nvPr>
        </p:nvSpPr>
        <p:spPr>
          <a:xfrm>
            <a:off x="1192200" y="2144263"/>
            <a:ext cx="3123300" cy="1105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4" name="Google Shape;324;p28"/>
          <p:cNvSpPr txBox="1"/>
          <p:nvPr>
            <p:ph type="title"/>
          </p:nvPr>
        </p:nvSpPr>
        <p:spPr>
          <a:xfrm>
            <a:off x="832050" y="1266388"/>
            <a:ext cx="3483300" cy="603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25" name="Google Shape;325;p2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28"/>
          <p:cNvSpPr/>
          <p:nvPr/>
        </p:nvSpPr>
        <p:spPr>
          <a:xfrm>
            <a:off x="5079699"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5514480"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flipH="1" rot="10800000">
            <a:off x="922312" y="352437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329" name="Shape 329"/>
        <p:cNvGrpSpPr/>
        <p:nvPr/>
      </p:nvGrpSpPr>
      <p:grpSpPr>
        <a:xfrm>
          <a:off x="0" y="0"/>
          <a:ext cx="0" cy="0"/>
          <a:chOff x="0" y="0"/>
          <a:chExt cx="0" cy="0"/>
        </a:xfrm>
      </p:grpSpPr>
      <p:sp>
        <p:nvSpPr>
          <p:cNvPr id="330" name="Google Shape;330;p2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1" name="Google Shape;331;p29"/>
          <p:cNvSpPr txBox="1"/>
          <p:nvPr>
            <p:ph idx="1" type="body"/>
          </p:nvPr>
        </p:nvSpPr>
        <p:spPr>
          <a:xfrm>
            <a:off x="2016300" y="1909025"/>
            <a:ext cx="5111400" cy="228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32" name="Google Shape;332;p29"/>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33" name="Google Shape;333;p29"/>
          <p:cNvSpPr txBox="1"/>
          <p:nvPr>
            <p:ph type="title"/>
          </p:nvPr>
        </p:nvSpPr>
        <p:spPr>
          <a:xfrm>
            <a:off x="1805925" y="526625"/>
            <a:ext cx="55323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29"/>
          <p:cNvSpPr/>
          <p:nvPr/>
        </p:nvSpPr>
        <p:spPr>
          <a:xfrm>
            <a:off x="985531" y="2124189"/>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985531" y="1262482"/>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511824" y="1262246"/>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555464" y="2563922"/>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7454627" y="2445707"/>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7890098" y="24457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325923" y="2445707"/>
            <a:ext cx="244006" cy="244359"/>
          </a:xfrm>
          <a:custGeom>
            <a:rect b="b" l="l" r="r" t="t"/>
            <a:pathLst>
              <a:path extrusionOk="0" h="4154"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453862" y="20148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
    <p:spTree>
      <p:nvGrpSpPr>
        <p:cNvPr id="343" name="Shape 343"/>
        <p:cNvGrpSpPr/>
        <p:nvPr/>
      </p:nvGrpSpPr>
      <p:grpSpPr>
        <a:xfrm>
          <a:off x="0" y="0"/>
          <a:ext cx="0" cy="0"/>
          <a:chOff x="0" y="0"/>
          <a:chExt cx="0" cy="0"/>
        </a:xfrm>
      </p:grpSpPr>
      <p:sp>
        <p:nvSpPr>
          <p:cNvPr id="344" name="Google Shape;344;p3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45" name="Google Shape;345;p30"/>
          <p:cNvSpPr txBox="1"/>
          <p:nvPr>
            <p:ph idx="1" type="body"/>
          </p:nvPr>
        </p:nvSpPr>
        <p:spPr>
          <a:xfrm>
            <a:off x="2016300" y="1618100"/>
            <a:ext cx="5111400" cy="299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46" name="Google Shape;346;p30"/>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47" name="Google Shape;347;p30"/>
          <p:cNvSpPr txBox="1"/>
          <p:nvPr>
            <p:ph type="title"/>
          </p:nvPr>
        </p:nvSpPr>
        <p:spPr>
          <a:xfrm>
            <a:off x="2016375" y="526625"/>
            <a:ext cx="51114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0"/>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3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Tenor Sans"/>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39" name="Google Shape;39;p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4"/>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4"/>
          <p:cNvSpPr/>
          <p:nvPr/>
        </p:nvSpPr>
        <p:spPr>
          <a:xfrm>
            <a:off x="7258725" y="59800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356" name="Shape 356"/>
        <p:cNvGrpSpPr/>
        <p:nvPr/>
      </p:nvGrpSpPr>
      <p:grpSpPr>
        <a:xfrm>
          <a:off x="0" y="0"/>
          <a:ext cx="0" cy="0"/>
          <a:chOff x="0" y="0"/>
          <a:chExt cx="0" cy="0"/>
        </a:xfrm>
      </p:grpSpPr>
      <p:sp>
        <p:nvSpPr>
          <p:cNvPr id="357" name="Google Shape;357;p31"/>
          <p:cNvSpPr txBox="1"/>
          <p:nvPr>
            <p:ph type="ctrTitle"/>
          </p:nvPr>
        </p:nvSpPr>
        <p:spPr>
          <a:xfrm>
            <a:off x="976713" y="526613"/>
            <a:ext cx="3064500" cy="71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8" name="Google Shape;358;p31"/>
          <p:cNvSpPr txBox="1"/>
          <p:nvPr>
            <p:ph idx="1" type="subTitle"/>
          </p:nvPr>
        </p:nvSpPr>
        <p:spPr>
          <a:xfrm>
            <a:off x="983227" y="1871250"/>
            <a:ext cx="3064500" cy="80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9" name="Google Shape;359;p3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60" name="Google Shape;360;p31"/>
          <p:cNvSpPr txBox="1"/>
          <p:nvPr>
            <p:ph idx="2" type="subTitle"/>
          </p:nvPr>
        </p:nvSpPr>
        <p:spPr>
          <a:xfrm>
            <a:off x="1079913" y="1391363"/>
            <a:ext cx="3064500" cy="434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61" name="Google Shape;361;p3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1"/>
          <p:cNvSpPr/>
          <p:nvPr/>
        </p:nvSpPr>
        <p:spPr>
          <a:xfrm flipH="1">
            <a:off x="790560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flipH="1">
            <a:off x="747082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flipH="1">
            <a:off x="7905608"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flipH="1">
            <a:off x="7036047"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flipH="1">
            <a:off x="6601266"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flipH="1">
            <a:off x="7036047"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flipH="1">
            <a:off x="6166485"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flipH="1">
            <a:off x="790560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flipH="1">
            <a:off x="747082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flipH="1">
            <a:off x="7036047"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flipH="1">
            <a:off x="6601266"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flipH="1">
            <a:off x="790560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flipH="1">
            <a:off x="747082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flipH="1">
            <a:off x="7036047"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flipH="1">
            <a:off x="6601266"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flipH="1">
            <a:off x="6601265" y="2437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flipH="1">
            <a:off x="6159509" y="6918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flipH="1" rot="10800000">
            <a:off x="7453802" y="1133937"/>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0" name="Google Shape;380;p31"/>
          <p:cNvSpPr/>
          <p:nvPr/>
        </p:nvSpPr>
        <p:spPr>
          <a:xfrm rot="5400000">
            <a:off x="6805366" y="178469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1326975" y="3303775"/>
            <a:ext cx="35622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hlink"/>
                </a:solidFill>
                <a:uFill>
                  <a:noFill/>
                </a:uFill>
                <a:latin typeface="Quicksand"/>
                <a:ea typeface="Quicksand"/>
                <a:cs typeface="Quicksand"/>
                <a:sym typeface="Quicksand"/>
                <a:hlinkClick r:id="rId2"/>
              </a:rPr>
              <a:t>Slidesgo</a:t>
            </a:r>
            <a:r>
              <a:rPr lang="en" sz="1200">
                <a:solidFill>
                  <a:schemeClr val="dk1"/>
                </a:solidFill>
                <a:latin typeface="Quicksand"/>
                <a:ea typeface="Quicksand"/>
                <a:cs typeface="Quicksand"/>
                <a:sym typeface="Quicksand"/>
              </a:rPr>
              <a:t>, including icons by </a:t>
            </a:r>
            <a:r>
              <a:rPr b="1" lang="en" sz="1200">
                <a:solidFill>
                  <a:schemeClr val="hlink"/>
                </a:solidFill>
                <a:uFill>
                  <a:noFill/>
                </a:uFill>
                <a:latin typeface="Quicksand"/>
                <a:ea typeface="Quicksand"/>
                <a:cs typeface="Quicksand"/>
                <a:sym typeface="Quicksand"/>
                <a:hlinkClick r:id="rId3"/>
              </a:rPr>
              <a:t>Flaticon</a:t>
            </a:r>
            <a:r>
              <a:rPr lang="en" sz="1200">
                <a:solidFill>
                  <a:schemeClr val="dk1"/>
                </a:solidFill>
                <a:latin typeface="Quicksand"/>
                <a:ea typeface="Quicksand"/>
                <a:cs typeface="Quicksand"/>
                <a:sym typeface="Quicksand"/>
              </a:rPr>
              <a:t>, and infographics &amp; images by </a:t>
            </a:r>
            <a:r>
              <a:rPr b="1" lang="en" sz="1200">
                <a:solidFill>
                  <a:schemeClr val="hlink"/>
                </a:solidFill>
                <a:uFill>
                  <a:noFill/>
                </a:uFill>
                <a:latin typeface="Quicksand"/>
                <a:ea typeface="Quicksand"/>
                <a:cs typeface="Quicksand"/>
                <a:sym typeface="Quicksand"/>
                <a:hlinkClick r:id="rId4"/>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382" name="Shape 382"/>
        <p:cNvGrpSpPr/>
        <p:nvPr/>
      </p:nvGrpSpPr>
      <p:grpSpPr>
        <a:xfrm>
          <a:off x="0" y="0"/>
          <a:ext cx="0" cy="0"/>
          <a:chOff x="0" y="0"/>
          <a:chExt cx="0" cy="0"/>
        </a:xfrm>
      </p:grpSpPr>
      <p:sp>
        <p:nvSpPr>
          <p:cNvPr id="383" name="Google Shape;383;p32"/>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390" name="Shape 390"/>
        <p:cNvGrpSpPr/>
        <p:nvPr/>
      </p:nvGrpSpPr>
      <p:grpSpPr>
        <a:xfrm>
          <a:off x="0" y="0"/>
          <a:ext cx="0" cy="0"/>
          <a:chOff x="0" y="0"/>
          <a:chExt cx="0" cy="0"/>
        </a:xfrm>
      </p:grpSpPr>
      <p:sp>
        <p:nvSpPr>
          <p:cNvPr id="391" name="Google Shape;391;p33"/>
          <p:cNvSpPr/>
          <p:nvPr/>
        </p:nvSpPr>
        <p:spPr>
          <a:xfrm>
            <a:off x="596875" y="4841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rot="-5400000">
            <a:off x="4208178" y="41047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rot="-5400000">
            <a:off x="4618090" y="36687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7" name="Shape 3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5"/>
          <p:cNvSpPr txBox="1"/>
          <p:nvPr>
            <p:ph idx="1" type="subTitle"/>
          </p:nvPr>
        </p:nvSpPr>
        <p:spPr>
          <a:xfrm>
            <a:off x="5985033" y="2117399"/>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 name="Google Shape;46;p5"/>
          <p:cNvSpPr txBox="1"/>
          <p:nvPr>
            <p:ph idx="2" type="subTitle"/>
          </p:nvPr>
        </p:nvSpPr>
        <p:spPr>
          <a:xfrm>
            <a:off x="1986138" y="2117384"/>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7" name="Google Shape;47;p5"/>
          <p:cNvSpPr txBox="1"/>
          <p:nvPr>
            <p:ph idx="3" type="subTitle"/>
          </p:nvPr>
        </p:nvSpPr>
        <p:spPr>
          <a:xfrm>
            <a:off x="1986149"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8" name="Google Shape;48;p5"/>
          <p:cNvSpPr txBox="1"/>
          <p:nvPr>
            <p:ph idx="4" type="subTitle"/>
          </p:nvPr>
        </p:nvSpPr>
        <p:spPr>
          <a:xfrm>
            <a:off x="5985036"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9" name="Google Shape;49;p5"/>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0" name="Google Shape;50;p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1" name="Google Shape;51;p5"/>
          <p:cNvSpPr/>
          <p:nvPr/>
        </p:nvSpPr>
        <p:spPr>
          <a:xfrm>
            <a:off x="8498109"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636402"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067285" y="357813"/>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636402" y="3578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051579" y="788637"/>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58" name="Google Shape;58;p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6"/>
          <p:cNvSpPr/>
          <p:nvPr/>
        </p:nvSpPr>
        <p:spPr>
          <a:xfrm>
            <a:off x="8461990" y="1033568"/>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582050" y="59978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64" name="Google Shape;64;p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65" name="Google Shape;65;p7"/>
          <p:cNvSpPr txBox="1"/>
          <p:nvPr>
            <p:ph type="title"/>
          </p:nvPr>
        </p:nvSpPr>
        <p:spPr>
          <a:xfrm>
            <a:off x="4356801" y="928000"/>
            <a:ext cx="4045200" cy="132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 name="Google Shape;66;p7"/>
          <p:cNvSpPr txBox="1"/>
          <p:nvPr>
            <p:ph idx="1" type="subTitle"/>
          </p:nvPr>
        </p:nvSpPr>
        <p:spPr>
          <a:xfrm>
            <a:off x="4356738" y="2641964"/>
            <a:ext cx="4045200" cy="94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 name="Google Shape;67;p7"/>
          <p:cNvSpPr/>
          <p:nvPr/>
        </p:nvSpPr>
        <p:spPr>
          <a:xfrm>
            <a:off x="3919565" y="526621"/>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rot="10800000">
            <a:off x="3470531" y="3699699"/>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txBox="1"/>
          <p:nvPr>
            <p:ph type="title"/>
          </p:nvPr>
        </p:nvSpPr>
        <p:spPr>
          <a:xfrm>
            <a:off x="1388100" y="1074525"/>
            <a:ext cx="6367800" cy="230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1" name="Google Shape;71;p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72" name="Google Shape;72;p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73" name="Google Shape;73;p8"/>
          <p:cNvSpPr/>
          <p:nvPr/>
        </p:nvSpPr>
        <p:spPr>
          <a:xfrm>
            <a:off x="8044073" y="745538"/>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043898" y="11763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479723" y="1176362"/>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043878"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7615973"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7188048"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51872" y="352635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421047" y="3095526"/>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405341" y="3526350"/>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txBox="1"/>
          <p:nvPr>
            <p:ph type="title"/>
          </p:nvPr>
        </p:nvSpPr>
        <p:spPr>
          <a:xfrm>
            <a:off x="1431375" y="1097250"/>
            <a:ext cx="4234800" cy="674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9"/>
          <p:cNvSpPr txBox="1"/>
          <p:nvPr>
            <p:ph idx="1" type="subTitle"/>
          </p:nvPr>
        </p:nvSpPr>
        <p:spPr>
          <a:xfrm>
            <a:off x="1599675" y="1984288"/>
            <a:ext cx="4234800" cy="1434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9"/>
          <p:cNvSpPr/>
          <p:nvPr/>
        </p:nvSpPr>
        <p:spPr>
          <a:xfrm>
            <a:off x="7715986" y="5267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151810" y="9575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7715986" y="13883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8151810" y="138839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7716160" y="225013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7678809" y="5266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7715965" y="1819266"/>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7715986" y="268393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8151810" y="268393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rot="-5400000">
            <a:off x="344980" y="3782974"/>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5400000">
            <a:off x="344980" y="334819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5400000">
            <a:off x="344980" y="2913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5400000">
            <a:off x="345030" y="2913411"/>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1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0"/>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1pPr>
            <a:lvl2pPr lvl="1">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2pPr>
            <a:lvl3pPr lvl="2">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3pPr>
            <a:lvl4pPr lvl="3">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4pPr>
            <a:lvl5pPr lvl="4">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5pPr>
            <a:lvl6pPr lvl="5">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6pPr>
            <a:lvl7pPr lvl="6">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7pPr>
            <a:lvl8pPr lvl="7">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8pPr>
            <a:lvl9pPr lvl="8">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
        <p:nvSpPr>
          <p:cNvPr id="8" name="Google Shape;8;p1"/>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lvl1pPr lvl="0" algn="ctr">
              <a:buNone/>
              <a:defRPr sz="1200">
                <a:solidFill>
                  <a:schemeClr val="dk1"/>
                </a:solidFill>
                <a:latin typeface="Quicksand"/>
                <a:ea typeface="Quicksand"/>
                <a:cs typeface="Quicksand"/>
                <a:sym typeface="Quicksand"/>
              </a:defRPr>
            </a:lvl1pPr>
            <a:lvl2pPr lvl="1" algn="ctr">
              <a:buNone/>
              <a:defRPr sz="1200">
                <a:solidFill>
                  <a:schemeClr val="dk1"/>
                </a:solidFill>
                <a:latin typeface="Quicksand"/>
                <a:ea typeface="Quicksand"/>
                <a:cs typeface="Quicksand"/>
                <a:sym typeface="Quicksand"/>
              </a:defRPr>
            </a:lvl2pPr>
            <a:lvl3pPr lvl="2" algn="ctr">
              <a:buNone/>
              <a:defRPr sz="1200">
                <a:solidFill>
                  <a:schemeClr val="dk1"/>
                </a:solidFill>
                <a:latin typeface="Quicksand"/>
                <a:ea typeface="Quicksand"/>
                <a:cs typeface="Quicksand"/>
                <a:sym typeface="Quicksand"/>
              </a:defRPr>
            </a:lvl3pPr>
            <a:lvl4pPr lvl="3" algn="ctr">
              <a:buNone/>
              <a:defRPr sz="1200">
                <a:solidFill>
                  <a:schemeClr val="dk1"/>
                </a:solidFill>
                <a:latin typeface="Quicksand"/>
                <a:ea typeface="Quicksand"/>
                <a:cs typeface="Quicksand"/>
                <a:sym typeface="Quicksand"/>
              </a:defRPr>
            </a:lvl4pPr>
            <a:lvl5pPr lvl="4" algn="ctr">
              <a:buNone/>
              <a:defRPr sz="1200">
                <a:solidFill>
                  <a:schemeClr val="dk1"/>
                </a:solidFill>
                <a:latin typeface="Quicksand"/>
                <a:ea typeface="Quicksand"/>
                <a:cs typeface="Quicksand"/>
                <a:sym typeface="Quicksand"/>
              </a:defRPr>
            </a:lvl5pPr>
            <a:lvl6pPr lvl="5" algn="ctr">
              <a:buNone/>
              <a:defRPr sz="1200">
                <a:solidFill>
                  <a:schemeClr val="dk1"/>
                </a:solidFill>
                <a:latin typeface="Quicksand"/>
                <a:ea typeface="Quicksand"/>
                <a:cs typeface="Quicksand"/>
                <a:sym typeface="Quicksand"/>
              </a:defRPr>
            </a:lvl6pPr>
            <a:lvl7pPr lvl="6" algn="ctr">
              <a:buNone/>
              <a:defRPr sz="1200">
                <a:solidFill>
                  <a:schemeClr val="dk1"/>
                </a:solidFill>
                <a:latin typeface="Quicksand"/>
                <a:ea typeface="Quicksand"/>
                <a:cs typeface="Quicksand"/>
                <a:sym typeface="Quicksand"/>
              </a:defRPr>
            </a:lvl7pPr>
            <a:lvl8pPr lvl="7" algn="ctr">
              <a:buNone/>
              <a:defRPr sz="1200">
                <a:solidFill>
                  <a:schemeClr val="dk1"/>
                </a:solidFill>
                <a:latin typeface="Quicksand"/>
                <a:ea typeface="Quicksand"/>
                <a:cs typeface="Quicksand"/>
                <a:sym typeface="Quicksand"/>
              </a:defRPr>
            </a:lvl8pPr>
            <a:lvl9pPr lvl="8" algn="ctr">
              <a:buNone/>
              <a:defRPr sz="1200">
                <a:solidFill>
                  <a:schemeClr val="dk1"/>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94" name="Shape 394"/>
        <p:cNvGrpSpPr/>
        <p:nvPr/>
      </p:nvGrpSpPr>
      <p:grpSpPr>
        <a:xfrm>
          <a:off x="0" y="0"/>
          <a:ext cx="0" cy="0"/>
          <a:chOff x="0" y="0"/>
          <a:chExt cx="0" cy="0"/>
        </a:xfrm>
      </p:grpSpPr>
      <p:sp>
        <p:nvSpPr>
          <p:cNvPr id="395" name="Google Shape;395;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96" name="Google Shape;396;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image" Target="../media/image26.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type="ctrTitle"/>
          </p:nvPr>
        </p:nvSpPr>
        <p:spPr>
          <a:xfrm>
            <a:off x="742050" y="438025"/>
            <a:ext cx="7662900" cy="15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Buyer Focused </a:t>
            </a:r>
            <a:r>
              <a:rPr lang="en" sz="3200"/>
              <a:t>Home Price Estimation in Ames, Iowa</a:t>
            </a:r>
            <a:endParaRPr sz="3200"/>
          </a:p>
        </p:txBody>
      </p:sp>
      <p:sp>
        <p:nvSpPr>
          <p:cNvPr id="403" name="Google Shape;403;p36"/>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By Trevor Ban and Robert Lando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p:nvPr/>
        </p:nvSpPr>
        <p:spPr>
          <a:xfrm>
            <a:off x="3351824" y="2571751"/>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3351824" y="1526800"/>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352042" y="3616700"/>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txBox="1"/>
          <p:nvPr>
            <p:ph type="title"/>
          </p:nvPr>
        </p:nvSpPr>
        <p:spPr>
          <a:xfrm flipH="1">
            <a:off x="3277886" y="159524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80" name="Google Shape;480;p45"/>
          <p:cNvSpPr txBox="1"/>
          <p:nvPr>
            <p:ph idx="1" type="subTitle"/>
          </p:nvPr>
        </p:nvSpPr>
        <p:spPr>
          <a:xfrm>
            <a:off x="469712" y="1812125"/>
            <a:ext cx="2220900" cy="60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481" name="Google Shape;481;p45"/>
          <p:cNvSpPr txBox="1"/>
          <p:nvPr>
            <p:ph idx="2" type="subTitle"/>
          </p:nvPr>
        </p:nvSpPr>
        <p:spPr>
          <a:xfrm>
            <a:off x="469712" y="1731450"/>
            <a:ext cx="22209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Year Built</a:t>
            </a:r>
            <a:endParaRPr/>
          </a:p>
        </p:txBody>
      </p:sp>
      <p:sp>
        <p:nvSpPr>
          <p:cNvPr id="482" name="Google Shape;482;p45"/>
          <p:cNvSpPr txBox="1"/>
          <p:nvPr>
            <p:ph idx="3"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Geographically Relevant Features</a:t>
            </a:r>
            <a:endParaRPr/>
          </a:p>
        </p:txBody>
      </p:sp>
      <p:sp>
        <p:nvSpPr>
          <p:cNvPr id="483" name="Google Shape;483;p45"/>
          <p:cNvSpPr txBox="1"/>
          <p:nvPr>
            <p:ph idx="4" type="title"/>
          </p:nvPr>
        </p:nvSpPr>
        <p:spPr>
          <a:xfrm flipH="1">
            <a:off x="3277886" y="264019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84" name="Google Shape;484;p45"/>
          <p:cNvSpPr txBox="1"/>
          <p:nvPr>
            <p:ph idx="7" type="title"/>
          </p:nvPr>
        </p:nvSpPr>
        <p:spPr>
          <a:xfrm>
            <a:off x="3277869" y="368514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85" name="Google Shape;485;p45"/>
          <p:cNvSpPr/>
          <p:nvPr/>
        </p:nvSpPr>
        <p:spPr>
          <a:xfrm>
            <a:off x="4847849" y="2571751"/>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4847849" y="1526800"/>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4848067" y="3616700"/>
            <a:ext cx="760800" cy="747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txBox="1"/>
          <p:nvPr>
            <p:ph type="title"/>
          </p:nvPr>
        </p:nvSpPr>
        <p:spPr>
          <a:xfrm flipH="1">
            <a:off x="4773911" y="159524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89" name="Google Shape;489;p45"/>
          <p:cNvSpPr txBox="1"/>
          <p:nvPr>
            <p:ph idx="4" type="title"/>
          </p:nvPr>
        </p:nvSpPr>
        <p:spPr>
          <a:xfrm flipH="1">
            <a:off x="4773911" y="264019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90" name="Google Shape;490;p45"/>
          <p:cNvSpPr txBox="1"/>
          <p:nvPr>
            <p:ph idx="7" type="title"/>
          </p:nvPr>
        </p:nvSpPr>
        <p:spPr>
          <a:xfrm>
            <a:off x="4773894" y="3685145"/>
            <a:ext cx="9090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91" name="Google Shape;491;p45"/>
          <p:cNvSpPr txBox="1"/>
          <p:nvPr>
            <p:ph idx="2" type="subTitle"/>
          </p:nvPr>
        </p:nvSpPr>
        <p:spPr>
          <a:xfrm>
            <a:off x="469712" y="2776500"/>
            <a:ext cx="22209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Sale Price</a:t>
            </a:r>
            <a:endParaRPr/>
          </a:p>
        </p:txBody>
      </p:sp>
      <p:sp>
        <p:nvSpPr>
          <p:cNvPr id="492" name="Google Shape;492;p45"/>
          <p:cNvSpPr txBox="1"/>
          <p:nvPr>
            <p:ph idx="2" type="subTitle"/>
          </p:nvPr>
        </p:nvSpPr>
        <p:spPr>
          <a:xfrm>
            <a:off x="0" y="3821550"/>
            <a:ext cx="26910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Neighborhood Median Sale Price</a:t>
            </a:r>
            <a:endParaRPr/>
          </a:p>
        </p:txBody>
      </p:sp>
      <p:sp>
        <p:nvSpPr>
          <p:cNvPr id="493" name="Google Shape;493;p45"/>
          <p:cNvSpPr txBox="1"/>
          <p:nvPr>
            <p:ph idx="1" type="subTitle"/>
          </p:nvPr>
        </p:nvSpPr>
        <p:spPr>
          <a:xfrm>
            <a:off x="6269925" y="1812125"/>
            <a:ext cx="2306100" cy="6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45"/>
          <p:cNvSpPr txBox="1"/>
          <p:nvPr>
            <p:ph idx="2" type="subTitle"/>
          </p:nvPr>
        </p:nvSpPr>
        <p:spPr>
          <a:xfrm>
            <a:off x="6269925" y="1731450"/>
            <a:ext cx="2874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Price/Square Foot</a:t>
            </a:r>
            <a:endParaRPr/>
          </a:p>
        </p:txBody>
      </p:sp>
      <p:sp>
        <p:nvSpPr>
          <p:cNvPr id="495" name="Google Shape;495;p45"/>
          <p:cNvSpPr txBox="1"/>
          <p:nvPr>
            <p:ph idx="2" type="subTitle"/>
          </p:nvPr>
        </p:nvSpPr>
        <p:spPr>
          <a:xfrm>
            <a:off x="6269925" y="3821550"/>
            <a:ext cx="23061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Overall Quality</a:t>
            </a:r>
            <a:endParaRPr/>
          </a:p>
        </p:txBody>
      </p:sp>
      <p:sp>
        <p:nvSpPr>
          <p:cNvPr id="496" name="Google Shape;496;p45"/>
          <p:cNvSpPr txBox="1"/>
          <p:nvPr>
            <p:ph idx="2" type="subTitle"/>
          </p:nvPr>
        </p:nvSpPr>
        <p:spPr>
          <a:xfrm>
            <a:off x="6269925" y="2776500"/>
            <a:ext cx="2874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Full Bathrooms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46"/>
          <p:cNvGrpSpPr/>
          <p:nvPr/>
        </p:nvGrpSpPr>
        <p:grpSpPr>
          <a:xfrm>
            <a:off x="456188" y="1384812"/>
            <a:ext cx="3590857" cy="2373890"/>
            <a:chOff x="3597785" y="3065882"/>
            <a:chExt cx="2241344" cy="1330656"/>
          </a:xfrm>
        </p:grpSpPr>
        <p:grpSp>
          <p:nvGrpSpPr>
            <p:cNvPr id="502" name="Google Shape;502;p46"/>
            <p:cNvGrpSpPr/>
            <p:nvPr/>
          </p:nvGrpSpPr>
          <p:grpSpPr>
            <a:xfrm>
              <a:off x="5296908" y="3937355"/>
              <a:ext cx="143198" cy="32380"/>
              <a:chOff x="5296908" y="3937355"/>
              <a:chExt cx="143198" cy="32380"/>
            </a:xfrm>
          </p:grpSpPr>
          <p:sp>
            <p:nvSpPr>
              <p:cNvPr id="503" name="Google Shape;503;p4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46"/>
              <p:cNvGrpSpPr/>
              <p:nvPr/>
            </p:nvGrpSpPr>
            <p:grpSpPr>
              <a:xfrm>
                <a:off x="5402331" y="3937355"/>
                <a:ext cx="37776" cy="32380"/>
                <a:chOff x="5402331" y="3937355"/>
                <a:chExt cx="37776" cy="32380"/>
              </a:xfrm>
            </p:grpSpPr>
            <p:sp>
              <p:nvSpPr>
                <p:cNvPr id="505" name="Google Shape;505;p4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6"/>
              <p:cNvGrpSpPr/>
              <p:nvPr/>
            </p:nvGrpSpPr>
            <p:grpSpPr>
              <a:xfrm>
                <a:off x="5296908" y="3937355"/>
                <a:ext cx="37783" cy="32380"/>
                <a:chOff x="5296908" y="3937355"/>
                <a:chExt cx="37783" cy="32380"/>
              </a:xfrm>
            </p:grpSpPr>
            <p:sp>
              <p:nvSpPr>
                <p:cNvPr id="508" name="Google Shape;508;p4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 name="Google Shape;510;p46"/>
            <p:cNvGrpSpPr/>
            <p:nvPr/>
          </p:nvGrpSpPr>
          <p:grpSpPr>
            <a:xfrm>
              <a:off x="4724163" y="3119631"/>
              <a:ext cx="120838" cy="84218"/>
              <a:chOff x="4724163" y="3119631"/>
              <a:chExt cx="120838" cy="84218"/>
            </a:xfrm>
          </p:grpSpPr>
          <p:grpSp>
            <p:nvGrpSpPr>
              <p:cNvPr id="511" name="Google Shape;511;p46"/>
              <p:cNvGrpSpPr/>
              <p:nvPr/>
            </p:nvGrpSpPr>
            <p:grpSpPr>
              <a:xfrm>
                <a:off x="4746712" y="3132773"/>
                <a:ext cx="86869" cy="56424"/>
                <a:chOff x="4746712" y="3132773"/>
                <a:chExt cx="86869" cy="56424"/>
              </a:xfrm>
            </p:grpSpPr>
            <p:sp>
              <p:nvSpPr>
                <p:cNvPr id="512" name="Google Shape;512;p4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6"/>
              <p:cNvGrpSpPr/>
              <p:nvPr/>
            </p:nvGrpSpPr>
            <p:grpSpPr>
              <a:xfrm>
                <a:off x="4773634" y="3143336"/>
                <a:ext cx="37776" cy="32451"/>
                <a:chOff x="4773634" y="3143336"/>
                <a:chExt cx="37776" cy="32451"/>
              </a:xfrm>
            </p:grpSpPr>
            <p:sp>
              <p:nvSpPr>
                <p:cNvPr id="515" name="Google Shape;515;p4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6"/>
              <p:cNvGrpSpPr/>
              <p:nvPr/>
            </p:nvGrpSpPr>
            <p:grpSpPr>
              <a:xfrm>
                <a:off x="4724163" y="3131248"/>
                <a:ext cx="37776" cy="32459"/>
                <a:chOff x="4724163" y="3131248"/>
                <a:chExt cx="37776" cy="32459"/>
              </a:xfrm>
            </p:grpSpPr>
            <p:sp>
              <p:nvSpPr>
                <p:cNvPr id="518" name="Google Shape;518;p4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6"/>
              <p:cNvGrpSpPr/>
              <p:nvPr/>
            </p:nvGrpSpPr>
            <p:grpSpPr>
              <a:xfrm>
                <a:off x="4755081" y="3176054"/>
                <a:ext cx="32357" cy="27795"/>
                <a:chOff x="4755081" y="3176054"/>
                <a:chExt cx="32357" cy="27795"/>
              </a:xfrm>
            </p:grpSpPr>
            <p:sp>
              <p:nvSpPr>
                <p:cNvPr id="521" name="Google Shape;521;p4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6"/>
              <p:cNvGrpSpPr/>
              <p:nvPr/>
            </p:nvGrpSpPr>
            <p:grpSpPr>
              <a:xfrm>
                <a:off x="4812550" y="3119631"/>
                <a:ext cx="32451" cy="27803"/>
                <a:chOff x="4812550" y="3119631"/>
                <a:chExt cx="32451" cy="27803"/>
              </a:xfrm>
            </p:grpSpPr>
            <p:sp>
              <p:nvSpPr>
                <p:cNvPr id="524" name="Google Shape;524;p4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 name="Google Shape;526;p46"/>
            <p:cNvGrpSpPr/>
            <p:nvPr/>
          </p:nvGrpSpPr>
          <p:grpSpPr>
            <a:xfrm>
              <a:off x="5382826" y="4027197"/>
              <a:ext cx="268967" cy="250422"/>
              <a:chOff x="5382826" y="4027197"/>
              <a:chExt cx="268967" cy="250422"/>
            </a:xfrm>
          </p:grpSpPr>
          <p:grpSp>
            <p:nvGrpSpPr>
              <p:cNvPr id="527" name="Google Shape;527;p46"/>
              <p:cNvGrpSpPr/>
              <p:nvPr/>
            </p:nvGrpSpPr>
            <p:grpSpPr>
              <a:xfrm>
                <a:off x="5405280" y="4042510"/>
                <a:ext cx="237570" cy="218647"/>
                <a:chOff x="5405280" y="4042510"/>
                <a:chExt cx="237570" cy="218647"/>
              </a:xfrm>
            </p:grpSpPr>
            <p:sp>
              <p:nvSpPr>
                <p:cNvPr id="528" name="Google Shape;528;p4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46"/>
              <p:cNvGrpSpPr/>
              <p:nvPr/>
            </p:nvGrpSpPr>
            <p:grpSpPr>
              <a:xfrm>
                <a:off x="5382826" y="4125549"/>
                <a:ext cx="37776" cy="32380"/>
                <a:chOff x="5382826" y="4125549"/>
                <a:chExt cx="37776" cy="32380"/>
              </a:xfrm>
            </p:grpSpPr>
            <p:sp>
              <p:nvSpPr>
                <p:cNvPr id="535" name="Google Shape;535;p4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6"/>
              <p:cNvGrpSpPr/>
              <p:nvPr/>
            </p:nvGrpSpPr>
            <p:grpSpPr>
              <a:xfrm>
                <a:off x="5475680" y="4195587"/>
                <a:ext cx="37783" cy="32364"/>
                <a:chOff x="5475680" y="4195587"/>
                <a:chExt cx="37783" cy="32364"/>
              </a:xfrm>
            </p:grpSpPr>
            <p:sp>
              <p:nvSpPr>
                <p:cNvPr id="538" name="Google Shape;538;p4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6"/>
              <p:cNvGrpSpPr/>
              <p:nvPr/>
            </p:nvGrpSpPr>
            <p:grpSpPr>
              <a:xfrm>
                <a:off x="5532575" y="4027197"/>
                <a:ext cx="33308" cy="32262"/>
                <a:chOff x="5532575" y="4027197"/>
                <a:chExt cx="33308" cy="32262"/>
              </a:xfrm>
            </p:grpSpPr>
            <p:sp>
              <p:nvSpPr>
                <p:cNvPr id="541" name="Google Shape;541;p4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6"/>
              <p:cNvGrpSpPr/>
              <p:nvPr/>
            </p:nvGrpSpPr>
            <p:grpSpPr>
              <a:xfrm>
                <a:off x="5590706" y="4245348"/>
                <a:ext cx="33497" cy="32270"/>
                <a:chOff x="5590706" y="4245348"/>
                <a:chExt cx="33497" cy="32270"/>
              </a:xfrm>
            </p:grpSpPr>
            <p:sp>
              <p:nvSpPr>
                <p:cNvPr id="544" name="Google Shape;544;p4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6"/>
              <p:cNvGrpSpPr/>
              <p:nvPr/>
            </p:nvGrpSpPr>
            <p:grpSpPr>
              <a:xfrm>
                <a:off x="5618681" y="4109677"/>
                <a:ext cx="33112" cy="32357"/>
                <a:chOff x="5618681" y="4109677"/>
                <a:chExt cx="33112" cy="32357"/>
              </a:xfrm>
            </p:grpSpPr>
            <p:sp>
              <p:nvSpPr>
                <p:cNvPr id="547" name="Google Shape;547;p4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6"/>
              <p:cNvGrpSpPr/>
              <p:nvPr/>
            </p:nvGrpSpPr>
            <p:grpSpPr>
              <a:xfrm>
                <a:off x="5479298" y="4128262"/>
                <a:ext cx="31405" cy="26906"/>
                <a:chOff x="5479298" y="4128262"/>
                <a:chExt cx="31405" cy="26906"/>
              </a:xfrm>
            </p:grpSpPr>
            <p:sp>
              <p:nvSpPr>
                <p:cNvPr id="550" name="Google Shape;550;p4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6"/>
              <p:cNvGrpSpPr/>
              <p:nvPr/>
            </p:nvGrpSpPr>
            <p:grpSpPr>
              <a:xfrm>
                <a:off x="5582903" y="4180116"/>
                <a:ext cx="31499" cy="26898"/>
                <a:chOff x="5582903" y="4180116"/>
                <a:chExt cx="31499" cy="26898"/>
              </a:xfrm>
            </p:grpSpPr>
            <p:sp>
              <p:nvSpPr>
                <p:cNvPr id="553" name="Google Shape;553;p4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 name="Google Shape;555;p46"/>
            <p:cNvGrpSpPr/>
            <p:nvPr/>
          </p:nvGrpSpPr>
          <p:grpSpPr>
            <a:xfrm>
              <a:off x="3977681" y="3230323"/>
              <a:ext cx="94584" cy="84085"/>
              <a:chOff x="3977681" y="3230323"/>
              <a:chExt cx="94584" cy="84085"/>
            </a:xfrm>
          </p:grpSpPr>
          <p:grpSp>
            <p:nvGrpSpPr>
              <p:cNvPr id="556" name="Google Shape;556;p46"/>
              <p:cNvGrpSpPr/>
              <p:nvPr/>
            </p:nvGrpSpPr>
            <p:grpSpPr>
              <a:xfrm>
                <a:off x="4000135" y="3243041"/>
                <a:ext cx="59570" cy="57186"/>
                <a:chOff x="4000135" y="3243041"/>
                <a:chExt cx="59570" cy="57186"/>
              </a:xfrm>
            </p:grpSpPr>
            <p:sp>
              <p:nvSpPr>
                <p:cNvPr id="557" name="Google Shape;557;p4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6"/>
              <p:cNvGrpSpPr/>
              <p:nvPr/>
            </p:nvGrpSpPr>
            <p:grpSpPr>
              <a:xfrm>
                <a:off x="3977681" y="3245872"/>
                <a:ext cx="37783" cy="32380"/>
                <a:chOff x="3977681" y="3245872"/>
                <a:chExt cx="37783" cy="32380"/>
              </a:xfrm>
            </p:grpSpPr>
            <p:sp>
              <p:nvSpPr>
                <p:cNvPr id="561" name="Google Shape;561;p4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46"/>
              <p:cNvGrpSpPr/>
              <p:nvPr/>
            </p:nvGrpSpPr>
            <p:grpSpPr>
              <a:xfrm>
                <a:off x="4040860" y="3262672"/>
                <a:ext cx="31405" cy="27001"/>
                <a:chOff x="4040860" y="3262672"/>
                <a:chExt cx="31405" cy="27001"/>
              </a:xfrm>
            </p:grpSpPr>
            <p:sp>
              <p:nvSpPr>
                <p:cNvPr id="564" name="Google Shape;564;p4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6"/>
              <p:cNvGrpSpPr/>
              <p:nvPr/>
            </p:nvGrpSpPr>
            <p:grpSpPr>
              <a:xfrm>
                <a:off x="4021072" y="3230323"/>
                <a:ext cx="31397" cy="26906"/>
                <a:chOff x="4021072" y="3230323"/>
                <a:chExt cx="31397" cy="26906"/>
              </a:xfrm>
            </p:grpSpPr>
            <p:sp>
              <p:nvSpPr>
                <p:cNvPr id="567" name="Google Shape;567;p4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6"/>
              <p:cNvGrpSpPr/>
              <p:nvPr/>
            </p:nvGrpSpPr>
            <p:grpSpPr>
              <a:xfrm>
                <a:off x="4001472" y="3287462"/>
                <a:ext cx="31499" cy="26945"/>
                <a:chOff x="4001472" y="3287462"/>
                <a:chExt cx="31499" cy="26945"/>
              </a:xfrm>
            </p:grpSpPr>
            <p:sp>
              <p:nvSpPr>
                <p:cNvPr id="570" name="Google Shape;570;p4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46"/>
            <p:cNvGrpSpPr/>
            <p:nvPr/>
          </p:nvGrpSpPr>
          <p:grpSpPr>
            <a:xfrm>
              <a:off x="4084715" y="3258865"/>
              <a:ext cx="184961" cy="137268"/>
              <a:chOff x="4084715" y="3258865"/>
              <a:chExt cx="184961" cy="137268"/>
            </a:xfrm>
          </p:grpSpPr>
          <p:grpSp>
            <p:nvGrpSpPr>
              <p:cNvPr id="573" name="Google Shape;573;p46"/>
              <p:cNvGrpSpPr/>
              <p:nvPr/>
            </p:nvGrpSpPr>
            <p:grpSpPr>
              <a:xfrm>
                <a:off x="4107453" y="3271583"/>
                <a:ext cx="153470" cy="110275"/>
                <a:chOff x="4107453" y="3271583"/>
                <a:chExt cx="153470" cy="110275"/>
              </a:xfrm>
            </p:grpSpPr>
            <p:sp>
              <p:nvSpPr>
                <p:cNvPr id="574" name="Google Shape;574;p4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46"/>
              <p:cNvGrpSpPr/>
              <p:nvPr/>
            </p:nvGrpSpPr>
            <p:grpSpPr>
              <a:xfrm>
                <a:off x="4136947" y="3258865"/>
                <a:ext cx="31499" cy="27001"/>
                <a:chOff x="4136947" y="3258865"/>
                <a:chExt cx="31499" cy="27001"/>
              </a:xfrm>
            </p:grpSpPr>
            <p:sp>
              <p:nvSpPr>
                <p:cNvPr id="579" name="Google Shape;579;p4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6"/>
              <p:cNvGrpSpPr/>
              <p:nvPr/>
            </p:nvGrpSpPr>
            <p:grpSpPr>
              <a:xfrm>
                <a:off x="4084715" y="3266478"/>
                <a:ext cx="31468" cy="26898"/>
                <a:chOff x="4084715" y="3266478"/>
                <a:chExt cx="31468" cy="26898"/>
              </a:xfrm>
            </p:grpSpPr>
            <p:sp>
              <p:nvSpPr>
                <p:cNvPr id="582" name="Google Shape;582;p4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6"/>
              <p:cNvGrpSpPr/>
              <p:nvPr/>
            </p:nvGrpSpPr>
            <p:grpSpPr>
              <a:xfrm>
                <a:off x="4159213" y="3279849"/>
                <a:ext cx="31405" cy="26945"/>
                <a:chOff x="4159213" y="3279849"/>
                <a:chExt cx="31405" cy="26945"/>
              </a:xfrm>
            </p:grpSpPr>
            <p:sp>
              <p:nvSpPr>
                <p:cNvPr id="585" name="Google Shape;585;p4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6"/>
              <p:cNvGrpSpPr/>
              <p:nvPr/>
            </p:nvGrpSpPr>
            <p:grpSpPr>
              <a:xfrm>
                <a:off x="4201550" y="3266502"/>
                <a:ext cx="31405" cy="26883"/>
                <a:chOff x="4201550" y="3266502"/>
                <a:chExt cx="31405" cy="26883"/>
              </a:xfrm>
            </p:grpSpPr>
            <p:sp>
              <p:nvSpPr>
                <p:cNvPr id="588" name="Google Shape;588;p4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46"/>
              <p:cNvGrpSpPr/>
              <p:nvPr/>
            </p:nvGrpSpPr>
            <p:grpSpPr>
              <a:xfrm>
                <a:off x="4201550" y="3338278"/>
                <a:ext cx="31405" cy="26930"/>
                <a:chOff x="4201550" y="3338278"/>
                <a:chExt cx="31405" cy="26930"/>
              </a:xfrm>
            </p:grpSpPr>
            <p:sp>
              <p:nvSpPr>
                <p:cNvPr id="591" name="Google Shape;591;p4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46"/>
              <p:cNvGrpSpPr/>
              <p:nvPr/>
            </p:nvGrpSpPr>
            <p:grpSpPr>
              <a:xfrm>
                <a:off x="4238272" y="3369132"/>
                <a:ext cx="31405" cy="27001"/>
                <a:chOff x="4238272" y="3369132"/>
                <a:chExt cx="31405" cy="27001"/>
              </a:xfrm>
            </p:grpSpPr>
            <p:sp>
              <p:nvSpPr>
                <p:cNvPr id="594" name="Google Shape;594;p4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 name="Google Shape;596;p46"/>
            <p:cNvGrpSpPr/>
            <p:nvPr/>
          </p:nvGrpSpPr>
          <p:grpSpPr>
            <a:xfrm>
              <a:off x="4068639" y="3200169"/>
              <a:ext cx="77643" cy="37272"/>
              <a:chOff x="4068639" y="3200169"/>
              <a:chExt cx="77643" cy="37272"/>
            </a:xfrm>
          </p:grpSpPr>
          <p:sp>
            <p:nvSpPr>
              <p:cNvPr id="597" name="Google Shape;597;p4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6"/>
              <p:cNvGrpSpPr/>
              <p:nvPr/>
            </p:nvGrpSpPr>
            <p:grpSpPr>
              <a:xfrm>
                <a:off x="4114878" y="3200169"/>
                <a:ext cx="31405" cy="26993"/>
                <a:chOff x="4114878" y="3200169"/>
                <a:chExt cx="31405" cy="26993"/>
              </a:xfrm>
            </p:grpSpPr>
            <p:sp>
              <p:nvSpPr>
                <p:cNvPr id="599" name="Google Shape;599;p4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46"/>
              <p:cNvGrpSpPr/>
              <p:nvPr/>
            </p:nvGrpSpPr>
            <p:grpSpPr>
              <a:xfrm>
                <a:off x="4068639" y="3210535"/>
                <a:ext cx="31499" cy="26906"/>
                <a:chOff x="4068639" y="3210535"/>
                <a:chExt cx="31499" cy="26906"/>
              </a:xfrm>
            </p:grpSpPr>
            <p:sp>
              <p:nvSpPr>
                <p:cNvPr id="602" name="Google Shape;602;p4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46"/>
            <p:cNvGrpSpPr/>
            <p:nvPr/>
          </p:nvGrpSpPr>
          <p:grpSpPr>
            <a:xfrm>
              <a:off x="3869702" y="3066935"/>
              <a:ext cx="382664" cy="190294"/>
              <a:chOff x="3869702" y="3066935"/>
              <a:chExt cx="382664" cy="190294"/>
            </a:xfrm>
          </p:grpSpPr>
          <p:grpSp>
            <p:nvGrpSpPr>
              <p:cNvPr id="605" name="Google Shape;605;p46"/>
              <p:cNvGrpSpPr/>
              <p:nvPr/>
            </p:nvGrpSpPr>
            <p:grpSpPr>
              <a:xfrm>
                <a:off x="3888633" y="3082351"/>
                <a:ext cx="351172" cy="160698"/>
                <a:chOff x="3888633" y="3082351"/>
                <a:chExt cx="351172" cy="160698"/>
              </a:xfrm>
            </p:grpSpPr>
            <p:sp>
              <p:nvSpPr>
                <p:cNvPr id="606" name="Google Shape;606;p4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46"/>
              <p:cNvGrpSpPr/>
              <p:nvPr/>
            </p:nvGrpSpPr>
            <p:grpSpPr>
              <a:xfrm>
                <a:off x="4143703" y="3066935"/>
                <a:ext cx="37783" cy="32357"/>
                <a:chOff x="4143703" y="3066935"/>
                <a:chExt cx="37783" cy="32357"/>
              </a:xfrm>
            </p:grpSpPr>
            <p:sp>
              <p:nvSpPr>
                <p:cNvPr id="613" name="Google Shape;613;p4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46"/>
              <p:cNvGrpSpPr/>
              <p:nvPr/>
            </p:nvGrpSpPr>
            <p:grpSpPr>
              <a:xfrm>
                <a:off x="4044565" y="3103563"/>
                <a:ext cx="37783" cy="32451"/>
                <a:chOff x="4044565" y="3103563"/>
                <a:chExt cx="37783" cy="32451"/>
              </a:xfrm>
            </p:grpSpPr>
            <p:sp>
              <p:nvSpPr>
                <p:cNvPr id="616" name="Google Shape;616;p4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6"/>
              <p:cNvGrpSpPr/>
              <p:nvPr/>
            </p:nvGrpSpPr>
            <p:grpSpPr>
              <a:xfrm>
                <a:off x="4017454" y="3188237"/>
                <a:ext cx="37776" cy="32357"/>
                <a:chOff x="4017454" y="3188237"/>
                <a:chExt cx="37776" cy="32357"/>
              </a:xfrm>
            </p:grpSpPr>
            <p:sp>
              <p:nvSpPr>
                <p:cNvPr id="619" name="Google Shape;619;p4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6"/>
              <p:cNvGrpSpPr/>
              <p:nvPr/>
            </p:nvGrpSpPr>
            <p:grpSpPr>
              <a:xfrm>
                <a:off x="3921548" y="3157509"/>
                <a:ext cx="37783" cy="32357"/>
                <a:chOff x="3921548" y="3157509"/>
                <a:chExt cx="37783" cy="32357"/>
              </a:xfrm>
            </p:grpSpPr>
            <p:sp>
              <p:nvSpPr>
                <p:cNvPr id="622" name="Google Shape;622;p4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46"/>
              <p:cNvGrpSpPr/>
              <p:nvPr/>
            </p:nvGrpSpPr>
            <p:grpSpPr>
              <a:xfrm>
                <a:off x="3939056" y="3211620"/>
                <a:ext cx="37783" cy="32380"/>
                <a:chOff x="3939056" y="3211620"/>
                <a:chExt cx="37783" cy="32380"/>
              </a:xfrm>
            </p:grpSpPr>
            <p:sp>
              <p:nvSpPr>
                <p:cNvPr id="625" name="Google Shape;625;p4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46"/>
              <p:cNvGrpSpPr/>
              <p:nvPr/>
            </p:nvGrpSpPr>
            <p:grpSpPr>
              <a:xfrm>
                <a:off x="4176240" y="3136965"/>
                <a:ext cx="31405" cy="26930"/>
                <a:chOff x="4176240" y="3136965"/>
                <a:chExt cx="31405" cy="26930"/>
              </a:xfrm>
            </p:grpSpPr>
            <p:sp>
              <p:nvSpPr>
                <p:cNvPr id="628" name="Google Shape;628;p4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46"/>
              <p:cNvGrpSpPr/>
              <p:nvPr/>
            </p:nvGrpSpPr>
            <p:grpSpPr>
              <a:xfrm>
                <a:off x="4133148" y="3152593"/>
                <a:ext cx="31499" cy="27001"/>
                <a:chOff x="4133148" y="3152593"/>
                <a:chExt cx="31499" cy="27001"/>
              </a:xfrm>
            </p:grpSpPr>
            <p:sp>
              <p:nvSpPr>
                <p:cNvPr id="631" name="Google Shape;631;p4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6"/>
              <p:cNvGrpSpPr/>
              <p:nvPr/>
            </p:nvGrpSpPr>
            <p:grpSpPr>
              <a:xfrm>
                <a:off x="4220866" y="3073534"/>
                <a:ext cx="31499" cy="26898"/>
                <a:chOff x="4220866" y="3073534"/>
                <a:chExt cx="31499" cy="26898"/>
              </a:xfrm>
            </p:grpSpPr>
            <p:sp>
              <p:nvSpPr>
                <p:cNvPr id="634" name="Google Shape;634;p4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6"/>
              <p:cNvGrpSpPr/>
              <p:nvPr/>
            </p:nvGrpSpPr>
            <p:grpSpPr>
              <a:xfrm>
                <a:off x="3869702" y="3230323"/>
                <a:ext cx="31499" cy="26906"/>
                <a:chOff x="3869702" y="3230323"/>
                <a:chExt cx="31499" cy="26906"/>
              </a:xfrm>
            </p:grpSpPr>
            <p:sp>
              <p:nvSpPr>
                <p:cNvPr id="637" name="Google Shape;637;p4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6"/>
            <p:cNvGrpSpPr/>
            <p:nvPr/>
          </p:nvGrpSpPr>
          <p:grpSpPr>
            <a:xfrm>
              <a:off x="4271383" y="3065882"/>
              <a:ext cx="304556" cy="341663"/>
              <a:chOff x="4271383" y="3065882"/>
              <a:chExt cx="304556" cy="341663"/>
            </a:xfrm>
          </p:grpSpPr>
          <p:grpSp>
            <p:nvGrpSpPr>
              <p:cNvPr id="640" name="Google Shape;640;p46"/>
              <p:cNvGrpSpPr/>
              <p:nvPr/>
            </p:nvGrpSpPr>
            <p:grpSpPr>
              <a:xfrm>
                <a:off x="4293838" y="3078639"/>
                <a:ext cx="269353" cy="311973"/>
                <a:chOff x="4293838" y="3078639"/>
                <a:chExt cx="269353" cy="311973"/>
              </a:xfrm>
            </p:grpSpPr>
            <p:sp>
              <p:nvSpPr>
                <p:cNvPr id="641" name="Google Shape;641;p4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46"/>
              <p:cNvGrpSpPr/>
              <p:nvPr/>
            </p:nvGrpSpPr>
            <p:grpSpPr>
              <a:xfrm>
                <a:off x="4538164" y="3342061"/>
                <a:ext cx="37776" cy="32380"/>
                <a:chOff x="4538164" y="3342061"/>
                <a:chExt cx="37776" cy="32380"/>
              </a:xfrm>
            </p:grpSpPr>
            <p:sp>
              <p:nvSpPr>
                <p:cNvPr id="659" name="Google Shape;659;p4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6"/>
              <p:cNvGrpSpPr/>
              <p:nvPr/>
            </p:nvGrpSpPr>
            <p:grpSpPr>
              <a:xfrm>
                <a:off x="4271383" y="3194742"/>
                <a:ext cx="37783" cy="32420"/>
                <a:chOff x="4271383" y="3194742"/>
                <a:chExt cx="37783" cy="32420"/>
              </a:xfrm>
            </p:grpSpPr>
            <p:sp>
              <p:nvSpPr>
                <p:cNvPr id="662" name="Google Shape;662;p4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6"/>
              <p:cNvGrpSpPr/>
              <p:nvPr/>
            </p:nvGrpSpPr>
            <p:grpSpPr>
              <a:xfrm>
                <a:off x="4284416" y="3084058"/>
                <a:ext cx="37783" cy="32357"/>
                <a:chOff x="4284416" y="3084058"/>
                <a:chExt cx="37783" cy="32357"/>
              </a:xfrm>
            </p:grpSpPr>
            <p:sp>
              <p:nvSpPr>
                <p:cNvPr id="665" name="Google Shape;665;p4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46"/>
              <p:cNvGrpSpPr/>
              <p:nvPr/>
            </p:nvGrpSpPr>
            <p:grpSpPr>
              <a:xfrm>
                <a:off x="4478697" y="3297561"/>
                <a:ext cx="37776" cy="32451"/>
                <a:chOff x="4478697" y="3297561"/>
                <a:chExt cx="37776" cy="32451"/>
              </a:xfrm>
            </p:grpSpPr>
            <p:sp>
              <p:nvSpPr>
                <p:cNvPr id="668" name="Google Shape;668;p4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46"/>
              <p:cNvGrpSpPr/>
              <p:nvPr/>
            </p:nvGrpSpPr>
            <p:grpSpPr>
              <a:xfrm>
                <a:off x="4411813" y="3331711"/>
                <a:ext cx="37776" cy="32451"/>
                <a:chOff x="4411813" y="3331711"/>
                <a:chExt cx="37776" cy="32451"/>
              </a:xfrm>
            </p:grpSpPr>
            <p:sp>
              <p:nvSpPr>
                <p:cNvPr id="671" name="Google Shape;671;p4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6"/>
              <p:cNvGrpSpPr/>
              <p:nvPr/>
            </p:nvGrpSpPr>
            <p:grpSpPr>
              <a:xfrm>
                <a:off x="4337984" y="3375188"/>
                <a:ext cx="37776" cy="32357"/>
                <a:chOff x="4337984" y="3375188"/>
                <a:chExt cx="37776" cy="32357"/>
              </a:xfrm>
            </p:grpSpPr>
            <p:sp>
              <p:nvSpPr>
                <p:cNvPr id="674" name="Google Shape;674;p4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6"/>
              <p:cNvGrpSpPr/>
              <p:nvPr/>
            </p:nvGrpSpPr>
            <p:grpSpPr>
              <a:xfrm>
                <a:off x="4494867" y="3090530"/>
                <a:ext cx="37878" cy="32451"/>
                <a:chOff x="4494867" y="3090530"/>
                <a:chExt cx="37878" cy="32451"/>
              </a:xfrm>
            </p:grpSpPr>
            <p:sp>
              <p:nvSpPr>
                <p:cNvPr id="677" name="Google Shape;677;p4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46"/>
              <p:cNvGrpSpPr/>
              <p:nvPr/>
            </p:nvGrpSpPr>
            <p:grpSpPr>
              <a:xfrm>
                <a:off x="4525124" y="3207774"/>
                <a:ext cx="37783" cy="32420"/>
                <a:chOff x="4525124" y="3207774"/>
                <a:chExt cx="37783" cy="32420"/>
              </a:xfrm>
            </p:grpSpPr>
            <p:sp>
              <p:nvSpPr>
                <p:cNvPr id="680" name="Google Shape;680;p4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6"/>
              <p:cNvGrpSpPr/>
              <p:nvPr/>
            </p:nvGrpSpPr>
            <p:grpSpPr>
              <a:xfrm>
                <a:off x="4440544" y="3176479"/>
                <a:ext cx="31499" cy="26898"/>
                <a:chOff x="4440544" y="3176479"/>
                <a:chExt cx="31499" cy="26898"/>
              </a:xfrm>
            </p:grpSpPr>
            <p:sp>
              <p:nvSpPr>
                <p:cNvPr id="683" name="Google Shape;683;p4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6"/>
              <p:cNvGrpSpPr/>
              <p:nvPr/>
            </p:nvGrpSpPr>
            <p:grpSpPr>
              <a:xfrm>
                <a:off x="4350545" y="3156400"/>
                <a:ext cx="31405" cy="27001"/>
                <a:chOff x="4350545" y="3156400"/>
                <a:chExt cx="31405" cy="27001"/>
              </a:xfrm>
            </p:grpSpPr>
            <p:sp>
              <p:nvSpPr>
                <p:cNvPr id="686" name="Google Shape;686;p4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6"/>
              <p:cNvGrpSpPr/>
              <p:nvPr/>
            </p:nvGrpSpPr>
            <p:grpSpPr>
              <a:xfrm>
                <a:off x="4376703" y="3255058"/>
                <a:ext cx="31405" cy="27001"/>
                <a:chOff x="4376703" y="3255058"/>
                <a:chExt cx="31405" cy="27001"/>
              </a:xfrm>
            </p:grpSpPr>
            <p:sp>
              <p:nvSpPr>
                <p:cNvPr id="689" name="Google Shape;689;p4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46"/>
              <p:cNvGrpSpPr/>
              <p:nvPr/>
            </p:nvGrpSpPr>
            <p:grpSpPr>
              <a:xfrm>
                <a:off x="4331322" y="3283656"/>
                <a:ext cx="31405" cy="26945"/>
                <a:chOff x="4331322" y="3283656"/>
                <a:chExt cx="31405" cy="26945"/>
              </a:xfrm>
            </p:grpSpPr>
            <p:sp>
              <p:nvSpPr>
                <p:cNvPr id="692" name="Google Shape;692;p4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6"/>
              <p:cNvGrpSpPr/>
              <p:nvPr/>
            </p:nvGrpSpPr>
            <p:grpSpPr>
              <a:xfrm>
                <a:off x="4380510" y="3065882"/>
                <a:ext cx="31405" cy="26938"/>
                <a:chOff x="4380510" y="3065882"/>
                <a:chExt cx="31405" cy="26938"/>
              </a:xfrm>
            </p:grpSpPr>
            <p:sp>
              <p:nvSpPr>
                <p:cNvPr id="695" name="Google Shape;695;p4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 name="Google Shape;697;p46"/>
            <p:cNvGrpSpPr/>
            <p:nvPr/>
          </p:nvGrpSpPr>
          <p:grpSpPr>
            <a:xfrm>
              <a:off x="4558998" y="3188237"/>
              <a:ext cx="1280131" cy="1052746"/>
              <a:chOff x="4558998" y="3188237"/>
              <a:chExt cx="1280131" cy="1052746"/>
            </a:xfrm>
          </p:grpSpPr>
          <p:sp>
            <p:nvSpPr>
              <p:cNvPr id="698" name="Google Shape;698;p4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46"/>
              <p:cNvGrpSpPr/>
              <p:nvPr/>
            </p:nvGrpSpPr>
            <p:grpSpPr>
              <a:xfrm>
                <a:off x="4579164" y="3203653"/>
                <a:ext cx="1244833" cy="1020397"/>
                <a:chOff x="4579164" y="3203653"/>
                <a:chExt cx="1244833" cy="1020397"/>
              </a:xfrm>
            </p:grpSpPr>
            <p:sp>
              <p:nvSpPr>
                <p:cNvPr id="700" name="Google Shape;700;p4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6"/>
                <p:cNvGrpSpPr/>
                <p:nvPr/>
              </p:nvGrpSpPr>
              <p:grpSpPr>
                <a:xfrm>
                  <a:off x="4579164" y="3203653"/>
                  <a:ext cx="1244833" cy="1020397"/>
                  <a:chOff x="4579164" y="3203653"/>
                  <a:chExt cx="1244833" cy="1020397"/>
                </a:xfrm>
              </p:grpSpPr>
              <p:sp>
                <p:nvSpPr>
                  <p:cNvPr id="703" name="Google Shape;703;p4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46"/>
                  <p:cNvGrpSpPr/>
                  <p:nvPr/>
                </p:nvGrpSpPr>
                <p:grpSpPr>
                  <a:xfrm>
                    <a:off x="4579164" y="3203653"/>
                    <a:ext cx="1244833" cy="1020397"/>
                    <a:chOff x="4579164" y="3203653"/>
                    <a:chExt cx="1244833" cy="1020397"/>
                  </a:xfrm>
                </p:grpSpPr>
                <p:sp>
                  <p:nvSpPr>
                    <p:cNvPr id="706" name="Google Shape;706;p4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46"/>
                    <p:cNvGrpSpPr/>
                    <p:nvPr/>
                  </p:nvGrpSpPr>
                  <p:grpSpPr>
                    <a:xfrm>
                      <a:off x="4579164" y="3203653"/>
                      <a:ext cx="1244833" cy="1020397"/>
                      <a:chOff x="4579164" y="3203653"/>
                      <a:chExt cx="1244833" cy="1020397"/>
                    </a:xfrm>
                  </p:grpSpPr>
                  <p:sp>
                    <p:nvSpPr>
                      <p:cNvPr id="715" name="Google Shape;715;p4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46"/>
                      <p:cNvGrpSpPr/>
                      <p:nvPr/>
                    </p:nvGrpSpPr>
                    <p:grpSpPr>
                      <a:xfrm>
                        <a:off x="4579164" y="3203653"/>
                        <a:ext cx="1244833" cy="1020397"/>
                        <a:chOff x="4579164" y="3203653"/>
                        <a:chExt cx="1244833" cy="1020397"/>
                      </a:xfrm>
                    </p:grpSpPr>
                    <p:sp>
                      <p:nvSpPr>
                        <p:cNvPr id="730" name="Google Shape;730;p4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46"/>
                        <p:cNvGrpSpPr/>
                        <p:nvPr/>
                      </p:nvGrpSpPr>
                      <p:grpSpPr>
                        <a:xfrm>
                          <a:off x="4579164" y="3203653"/>
                          <a:ext cx="1244833" cy="1020397"/>
                          <a:chOff x="4579164" y="3203653"/>
                          <a:chExt cx="1244833" cy="1020397"/>
                        </a:xfrm>
                      </p:grpSpPr>
                      <p:sp>
                        <p:nvSpPr>
                          <p:cNvPr id="755" name="Google Shape;755;p4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6"/>
                          <p:cNvGrpSpPr/>
                          <p:nvPr/>
                        </p:nvGrpSpPr>
                        <p:grpSpPr>
                          <a:xfrm>
                            <a:off x="4579164" y="3203653"/>
                            <a:ext cx="1244833" cy="1020397"/>
                            <a:chOff x="4579164" y="3203653"/>
                            <a:chExt cx="1244833" cy="1020397"/>
                          </a:xfrm>
                        </p:grpSpPr>
                        <p:sp>
                          <p:nvSpPr>
                            <p:cNvPr id="757" name="Google Shape;757;p4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46"/>
                            <p:cNvGrpSpPr/>
                            <p:nvPr/>
                          </p:nvGrpSpPr>
                          <p:grpSpPr>
                            <a:xfrm>
                              <a:off x="4579164" y="3203653"/>
                              <a:ext cx="1244833" cy="1020397"/>
                              <a:chOff x="4579164" y="3203653"/>
                              <a:chExt cx="1244833" cy="1020397"/>
                            </a:xfrm>
                          </p:grpSpPr>
                          <p:sp>
                            <p:nvSpPr>
                              <p:cNvPr id="765" name="Google Shape;765;p4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46"/>
                              <p:cNvGrpSpPr/>
                              <p:nvPr/>
                            </p:nvGrpSpPr>
                            <p:grpSpPr>
                              <a:xfrm>
                                <a:off x="4579164" y="3203653"/>
                                <a:ext cx="1244833" cy="1020397"/>
                                <a:chOff x="4579164" y="3203653"/>
                                <a:chExt cx="1244833" cy="1020397"/>
                              </a:xfrm>
                            </p:grpSpPr>
                            <p:sp>
                              <p:nvSpPr>
                                <p:cNvPr id="779" name="Google Shape;779;p4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46"/>
                                <p:cNvGrpSpPr/>
                                <p:nvPr/>
                              </p:nvGrpSpPr>
                              <p:grpSpPr>
                                <a:xfrm>
                                  <a:off x="4579164" y="3203653"/>
                                  <a:ext cx="1244833" cy="1020397"/>
                                  <a:chOff x="4579164" y="3203653"/>
                                  <a:chExt cx="1244833" cy="1020397"/>
                                </a:xfrm>
                              </p:grpSpPr>
                              <p:sp>
                                <p:nvSpPr>
                                  <p:cNvPr id="787" name="Google Shape;787;p4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46"/>
                                  <p:cNvGrpSpPr/>
                                  <p:nvPr/>
                                </p:nvGrpSpPr>
                                <p:grpSpPr>
                                  <a:xfrm>
                                    <a:off x="4579164" y="3203653"/>
                                    <a:ext cx="1244833" cy="1020397"/>
                                    <a:chOff x="4579164" y="3203653"/>
                                    <a:chExt cx="1244833" cy="1020397"/>
                                  </a:xfrm>
                                </p:grpSpPr>
                                <p:sp>
                                  <p:nvSpPr>
                                    <p:cNvPr id="793" name="Google Shape;793;p4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97" name="Google Shape;797;p4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0" name="Google Shape;800;p4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01" name="Google Shape;801;p46"/>
              <p:cNvGrpSpPr/>
              <p:nvPr/>
            </p:nvGrpSpPr>
            <p:grpSpPr>
              <a:xfrm>
                <a:off x="4595437" y="3598775"/>
                <a:ext cx="37776" cy="32451"/>
                <a:chOff x="4595437" y="3598775"/>
                <a:chExt cx="37776" cy="32451"/>
              </a:xfrm>
            </p:grpSpPr>
            <p:sp>
              <p:nvSpPr>
                <p:cNvPr id="802" name="Google Shape;802;p4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6"/>
              <p:cNvGrpSpPr/>
              <p:nvPr/>
            </p:nvGrpSpPr>
            <p:grpSpPr>
              <a:xfrm>
                <a:off x="4641864" y="3524443"/>
                <a:ext cx="37776" cy="32380"/>
                <a:chOff x="4641864" y="3524443"/>
                <a:chExt cx="37776" cy="32380"/>
              </a:xfrm>
            </p:grpSpPr>
            <p:sp>
              <p:nvSpPr>
                <p:cNvPr id="805" name="Google Shape;805;p4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46"/>
              <p:cNvGrpSpPr/>
              <p:nvPr/>
            </p:nvGrpSpPr>
            <p:grpSpPr>
              <a:xfrm>
                <a:off x="4648431" y="3893901"/>
                <a:ext cx="37776" cy="32357"/>
                <a:chOff x="4648431" y="3893901"/>
                <a:chExt cx="37776" cy="32357"/>
              </a:xfrm>
            </p:grpSpPr>
            <p:sp>
              <p:nvSpPr>
                <p:cNvPr id="808" name="Google Shape;808;p4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6"/>
              <p:cNvGrpSpPr/>
              <p:nvPr/>
            </p:nvGrpSpPr>
            <p:grpSpPr>
              <a:xfrm>
                <a:off x="4567752" y="3722908"/>
                <a:ext cx="37870" cy="32380"/>
                <a:chOff x="4567752" y="3722908"/>
                <a:chExt cx="37870" cy="32380"/>
              </a:xfrm>
            </p:grpSpPr>
            <p:sp>
              <p:nvSpPr>
                <p:cNvPr id="811" name="Google Shape;811;p4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6"/>
              <p:cNvGrpSpPr/>
              <p:nvPr/>
            </p:nvGrpSpPr>
            <p:grpSpPr>
              <a:xfrm>
                <a:off x="4617506" y="3652052"/>
                <a:ext cx="37783" cy="32357"/>
                <a:chOff x="4617506" y="3652052"/>
                <a:chExt cx="37783" cy="32357"/>
              </a:xfrm>
            </p:grpSpPr>
            <p:sp>
              <p:nvSpPr>
                <p:cNvPr id="814" name="Google Shape;814;p4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6"/>
              <p:cNvGrpSpPr/>
              <p:nvPr/>
            </p:nvGrpSpPr>
            <p:grpSpPr>
              <a:xfrm>
                <a:off x="4739005" y="3554149"/>
                <a:ext cx="37870" cy="32357"/>
                <a:chOff x="4739005" y="3554149"/>
                <a:chExt cx="37870" cy="32357"/>
              </a:xfrm>
            </p:grpSpPr>
            <p:sp>
              <p:nvSpPr>
                <p:cNvPr id="817" name="Google Shape;817;p4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6"/>
              <p:cNvGrpSpPr/>
              <p:nvPr/>
            </p:nvGrpSpPr>
            <p:grpSpPr>
              <a:xfrm>
                <a:off x="4806557" y="3630258"/>
                <a:ext cx="37776" cy="32364"/>
                <a:chOff x="4806557" y="3630258"/>
                <a:chExt cx="37776" cy="32364"/>
              </a:xfrm>
            </p:grpSpPr>
            <p:sp>
              <p:nvSpPr>
                <p:cNvPr id="820" name="Google Shape;820;p4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46"/>
              <p:cNvGrpSpPr/>
              <p:nvPr/>
            </p:nvGrpSpPr>
            <p:grpSpPr>
              <a:xfrm>
                <a:off x="4737007" y="4004357"/>
                <a:ext cx="37870" cy="32357"/>
                <a:chOff x="4737007" y="4004357"/>
                <a:chExt cx="37870" cy="32357"/>
              </a:xfrm>
            </p:grpSpPr>
            <p:sp>
              <p:nvSpPr>
                <p:cNvPr id="823" name="Google Shape;823;p4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46"/>
              <p:cNvGrpSpPr/>
              <p:nvPr/>
            </p:nvGrpSpPr>
            <p:grpSpPr>
              <a:xfrm>
                <a:off x="4773634" y="4208627"/>
                <a:ext cx="37776" cy="32357"/>
                <a:chOff x="4773634" y="4208627"/>
                <a:chExt cx="37776" cy="32357"/>
              </a:xfrm>
            </p:grpSpPr>
            <p:sp>
              <p:nvSpPr>
                <p:cNvPr id="826" name="Google Shape;826;p4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46"/>
              <p:cNvGrpSpPr/>
              <p:nvPr/>
            </p:nvGrpSpPr>
            <p:grpSpPr>
              <a:xfrm>
                <a:off x="4888282" y="4074764"/>
                <a:ext cx="37776" cy="32451"/>
                <a:chOff x="4888282" y="4074764"/>
                <a:chExt cx="37776" cy="32451"/>
              </a:xfrm>
            </p:grpSpPr>
            <p:sp>
              <p:nvSpPr>
                <p:cNvPr id="829" name="Google Shape;829;p4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6"/>
              <p:cNvGrpSpPr/>
              <p:nvPr/>
            </p:nvGrpSpPr>
            <p:grpSpPr>
              <a:xfrm>
                <a:off x="4901315" y="3804271"/>
                <a:ext cx="37776" cy="32364"/>
                <a:chOff x="4901315" y="3804271"/>
                <a:chExt cx="37776" cy="32364"/>
              </a:xfrm>
            </p:grpSpPr>
            <p:sp>
              <p:nvSpPr>
                <p:cNvPr id="832" name="Google Shape;832;p4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46"/>
              <p:cNvGrpSpPr/>
              <p:nvPr/>
            </p:nvGrpSpPr>
            <p:grpSpPr>
              <a:xfrm>
                <a:off x="4866394" y="3715035"/>
                <a:ext cx="37846" cy="32357"/>
                <a:chOff x="4866394" y="3715035"/>
                <a:chExt cx="37846" cy="32357"/>
              </a:xfrm>
            </p:grpSpPr>
            <p:sp>
              <p:nvSpPr>
                <p:cNvPr id="835" name="Google Shape;835;p4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6"/>
              <p:cNvGrpSpPr/>
              <p:nvPr/>
            </p:nvGrpSpPr>
            <p:grpSpPr>
              <a:xfrm>
                <a:off x="4979233" y="3839798"/>
                <a:ext cx="37878" cy="32420"/>
                <a:chOff x="4979233" y="3839798"/>
                <a:chExt cx="37878" cy="32420"/>
              </a:xfrm>
            </p:grpSpPr>
            <p:sp>
              <p:nvSpPr>
                <p:cNvPr id="838" name="Google Shape;838;p4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46"/>
              <p:cNvGrpSpPr/>
              <p:nvPr/>
            </p:nvGrpSpPr>
            <p:grpSpPr>
              <a:xfrm>
                <a:off x="4790662" y="3679147"/>
                <a:ext cx="37783" cy="32380"/>
                <a:chOff x="4790662" y="3679147"/>
                <a:chExt cx="37783" cy="32380"/>
              </a:xfrm>
            </p:grpSpPr>
            <p:sp>
              <p:nvSpPr>
                <p:cNvPr id="841" name="Google Shape;841;p4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6"/>
              <p:cNvGrpSpPr/>
              <p:nvPr/>
            </p:nvGrpSpPr>
            <p:grpSpPr>
              <a:xfrm>
                <a:off x="4857263" y="3557861"/>
                <a:ext cx="37776" cy="32357"/>
                <a:chOff x="4857263" y="3557861"/>
                <a:chExt cx="37776" cy="32357"/>
              </a:xfrm>
            </p:grpSpPr>
            <p:sp>
              <p:nvSpPr>
                <p:cNvPr id="844" name="Google Shape;844;p4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46"/>
              <p:cNvGrpSpPr/>
              <p:nvPr/>
            </p:nvGrpSpPr>
            <p:grpSpPr>
              <a:xfrm>
                <a:off x="4883902" y="3648033"/>
                <a:ext cx="37783" cy="32380"/>
                <a:chOff x="4883902" y="3648033"/>
                <a:chExt cx="37783" cy="32380"/>
              </a:xfrm>
            </p:grpSpPr>
            <p:sp>
              <p:nvSpPr>
                <p:cNvPr id="847" name="Google Shape;847;p4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6"/>
              <p:cNvGrpSpPr/>
              <p:nvPr/>
            </p:nvGrpSpPr>
            <p:grpSpPr>
              <a:xfrm>
                <a:off x="4907780" y="3347220"/>
                <a:ext cx="37878" cy="32357"/>
                <a:chOff x="4907780" y="3347220"/>
                <a:chExt cx="37878" cy="32357"/>
              </a:xfrm>
            </p:grpSpPr>
            <p:sp>
              <p:nvSpPr>
                <p:cNvPr id="850" name="Google Shape;850;p4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6"/>
              <p:cNvGrpSpPr/>
              <p:nvPr/>
            </p:nvGrpSpPr>
            <p:grpSpPr>
              <a:xfrm>
                <a:off x="5065048" y="3738150"/>
                <a:ext cx="37783" cy="32364"/>
                <a:chOff x="5065048" y="3738150"/>
                <a:chExt cx="37783" cy="32364"/>
              </a:xfrm>
            </p:grpSpPr>
            <p:sp>
              <p:nvSpPr>
                <p:cNvPr id="853" name="Google Shape;853;p4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46"/>
              <p:cNvGrpSpPr/>
              <p:nvPr/>
            </p:nvGrpSpPr>
            <p:grpSpPr>
              <a:xfrm>
                <a:off x="5071616" y="3284615"/>
                <a:ext cx="37783" cy="32357"/>
                <a:chOff x="5071616" y="3284615"/>
                <a:chExt cx="37783" cy="32357"/>
              </a:xfrm>
            </p:grpSpPr>
            <p:sp>
              <p:nvSpPr>
                <p:cNvPr id="856" name="Google Shape;856;p4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46"/>
              <p:cNvGrpSpPr/>
              <p:nvPr/>
            </p:nvGrpSpPr>
            <p:grpSpPr>
              <a:xfrm>
                <a:off x="5389291" y="3759921"/>
                <a:ext cx="37783" cy="32380"/>
                <a:chOff x="5389291" y="3759921"/>
                <a:chExt cx="37783" cy="32380"/>
              </a:xfrm>
            </p:grpSpPr>
            <p:sp>
              <p:nvSpPr>
                <p:cNvPr id="859" name="Google Shape;859;p4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6"/>
              <p:cNvGrpSpPr/>
              <p:nvPr/>
            </p:nvGrpSpPr>
            <p:grpSpPr>
              <a:xfrm>
                <a:off x="5431534" y="3632932"/>
                <a:ext cx="37878" cy="32451"/>
                <a:chOff x="5431534" y="3632932"/>
                <a:chExt cx="37878" cy="32451"/>
              </a:xfrm>
            </p:grpSpPr>
            <p:sp>
              <p:nvSpPr>
                <p:cNvPr id="862" name="Google Shape;862;p4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46"/>
              <p:cNvGrpSpPr/>
              <p:nvPr/>
            </p:nvGrpSpPr>
            <p:grpSpPr>
              <a:xfrm>
                <a:off x="5540755" y="3544829"/>
                <a:ext cx="37783" cy="32357"/>
                <a:chOff x="5540755" y="3544829"/>
                <a:chExt cx="37783" cy="32357"/>
              </a:xfrm>
            </p:grpSpPr>
            <p:sp>
              <p:nvSpPr>
                <p:cNvPr id="865" name="Google Shape;865;p4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6"/>
              <p:cNvGrpSpPr/>
              <p:nvPr/>
            </p:nvGrpSpPr>
            <p:grpSpPr>
              <a:xfrm>
                <a:off x="5579293" y="3412107"/>
                <a:ext cx="37776" cy="32357"/>
                <a:chOff x="5579293" y="3412107"/>
                <a:chExt cx="37776" cy="32357"/>
              </a:xfrm>
            </p:grpSpPr>
            <p:sp>
              <p:nvSpPr>
                <p:cNvPr id="868" name="Google Shape;868;p4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6"/>
              <p:cNvGrpSpPr/>
              <p:nvPr/>
            </p:nvGrpSpPr>
            <p:grpSpPr>
              <a:xfrm>
                <a:off x="5801346" y="3284615"/>
                <a:ext cx="37783" cy="32357"/>
                <a:chOff x="5801346" y="3284615"/>
                <a:chExt cx="37783" cy="32357"/>
              </a:xfrm>
            </p:grpSpPr>
            <p:sp>
              <p:nvSpPr>
                <p:cNvPr id="871" name="Google Shape;871;p4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46"/>
              <p:cNvGrpSpPr/>
              <p:nvPr/>
            </p:nvGrpSpPr>
            <p:grpSpPr>
              <a:xfrm>
                <a:off x="5763578" y="3399067"/>
                <a:ext cx="37776" cy="32364"/>
                <a:chOff x="5763578" y="3399067"/>
                <a:chExt cx="37776" cy="32364"/>
              </a:xfrm>
            </p:grpSpPr>
            <p:sp>
              <p:nvSpPr>
                <p:cNvPr id="874" name="Google Shape;874;p4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6"/>
              <p:cNvGrpSpPr/>
              <p:nvPr/>
            </p:nvGrpSpPr>
            <p:grpSpPr>
              <a:xfrm>
                <a:off x="5395858" y="3230952"/>
                <a:ext cx="37776" cy="32364"/>
                <a:chOff x="5395858" y="3230952"/>
                <a:chExt cx="37776" cy="32364"/>
              </a:xfrm>
            </p:grpSpPr>
            <p:sp>
              <p:nvSpPr>
                <p:cNvPr id="877" name="Google Shape;877;p4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46"/>
              <p:cNvGrpSpPr/>
              <p:nvPr/>
            </p:nvGrpSpPr>
            <p:grpSpPr>
              <a:xfrm>
                <a:off x="5264088" y="3188237"/>
                <a:ext cx="37776" cy="32357"/>
                <a:chOff x="5264088" y="3188237"/>
                <a:chExt cx="37776" cy="32357"/>
              </a:xfrm>
            </p:grpSpPr>
            <p:sp>
              <p:nvSpPr>
                <p:cNvPr id="880" name="Google Shape;880;p4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46"/>
              <p:cNvGrpSpPr/>
              <p:nvPr/>
            </p:nvGrpSpPr>
            <p:grpSpPr>
              <a:xfrm>
                <a:off x="5585758" y="3237425"/>
                <a:ext cx="37878" cy="32357"/>
                <a:chOff x="5585758" y="3237425"/>
                <a:chExt cx="37878" cy="32357"/>
              </a:xfrm>
            </p:grpSpPr>
            <p:sp>
              <p:nvSpPr>
                <p:cNvPr id="883" name="Google Shape;883;p4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46"/>
              <p:cNvGrpSpPr/>
              <p:nvPr/>
            </p:nvGrpSpPr>
            <p:grpSpPr>
              <a:xfrm>
                <a:off x="4874196" y="3291088"/>
                <a:ext cx="37878" cy="32451"/>
                <a:chOff x="4874196" y="3291088"/>
                <a:chExt cx="37878" cy="32451"/>
              </a:xfrm>
            </p:grpSpPr>
            <p:sp>
              <p:nvSpPr>
                <p:cNvPr id="886" name="Google Shape;886;p4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46"/>
              <p:cNvGrpSpPr/>
              <p:nvPr/>
            </p:nvGrpSpPr>
            <p:grpSpPr>
              <a:xfrm>
                <a:off x="5197770" y="3785466"/>
                <a:ext cx="37783" cy="32427"/>
                <a:chOff x="5197770" y="3785466"/>
                <a:chExt cx="37783" cy="32427"/>
              </a:xfrm>
            </p:grpSpPr>
            <p:sp>
              <p:nvSpPr>
                <p:cNvPr id="889" name="Google Shape;889;p4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46"/>
              <p:cNvGrpSpPr/>
              <p:nvPr/>
            </p:nvGrpSpPr>
            <p:grpSpPr>
              <a:xfrm>
                <a:off x="5177699" y="3492117"/>
                <a:ext cx="37776" cy="32357"/>
                <a:chOff x="5177699" y="3492117"/>
                <a:chExt cx="37776" cy="32357"/>
              </a:xfrm>
            </p:grpSpPr>
            <p:sp>
              <p:nvSpPr>
                <p:cNvPr id="892" name="Google Shape;892;p4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46"/>
              <p:cNvGrpSpPr/>
              <p:nvPr/>
            </p:nvGrpSpPr>
            <p:grpSpPr>
              <a:xfrm>
                <a:off x="5349431" y="3622346"/>
                <a:ext cx="37870" cy="32380"/>
                <a:chOff x="5349431" y="3622346"/>
                <a:chExt cx="37870" cy="32380"/>
              </a:xfrm>
            </p:grpSpPr>
            <p:sp>
              <p:nvSpPr>
                <p:cNvPr id="895" name="Google Shape;895;p4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46"/>
              <p:cNvGrpSpPr/>
              <p:nvPr/>
            </p:nvGrpSpPr>
            <p:grpSpPr>
              <a:xfrm>
                <a:off x="5068855" y="3563980"/>
                <a:ext cx="53954" cy="46223"/>
                <a:chOff x="5068855" y="3563980"/>
                <a:chExt cx="53954" cy="46223"/>
              </a:xfrm>
            </p:grpSpPr>
            <p:sp>
              <p:nvSpPr>
                <p:cNvPr id="898" name="Google Shape;898;p4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46"/>
              <p:cNvGrpSpPr/>
              <p:nvPr/>
            </p:nvGrpSpPr>
            <p:grpSpPr>
              <a:xfrm>
                <a:off x="5037654" y="3392507"/>
                <a:ext cx="37870" cy="32451"/>
                <a:chOff x="5037654" y="3392507"/>
                <a:chExt cx="37870" cy="32451"/>
              </a:xfrm>
            </p:grpSpPr>
            <p:sp>
              <p:nvSpPr>
                <p:cNvPr id="901" name="Google Shape;901;p4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46"/>
              <p:cNvGrpSpPr/>
              <p:nvPr/>
            </p:nvGrpSpPr>
            <p:grpSpPr>
              <a:xfrm>
                <a:off x="5456560" y="3368629"/>
                <a:ext cx="37870" cy="32451"/>
                <a:chOff x="5456560" y="3368629"/>
                <a:chExt cx="37870" cy="32451"/>
              </a:xfrm>
            </p:grpSpPr>
            <p:sp>
              <p:nvSpPr>
                <p:cNvPr id="904" name="Google Shape;904;p4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46"/>
              <p:cNvGrpSpPr/>
              <p:nvPr/>
            </p:nvGrpSpPr>
            <p:grpSpPr>
              <a:xfrm>
                <a:off x="4755749" y="3501516"/>
                <a:ext cx="46246" cy="39608"/>
                <a:chOff x="4755749" y="3501516"/>
                <a:chExt cx="46246" cy="39608"/>
              </a:xfrm>
            </p:grpSpPr>
            <p:sp>
              <p:nvSpPr>
                <p:cNvPr id="907" name="Google Shape;907;p4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6"/>
              <p:cNvGrpSpPr/>
              <p:nvPr/>
            </p:nvGrpSpPr>
            <p:grpSpPr>
              <a:xfrm>
                <a:off x="4681346" y="3485582"/>
                <a:ext cx="37783" cy="32427"/>
                <a:chOff x="4681346" y="3485582"/>
                <a:chExt cx="37783" cy="32427"/>
              </a:xfrm>
            </p:grpSpPr>
            <p:sp>
              <p:nvSpPr>
                <p:cNvPr id="910" name="Google Shape;910;p4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6"/>
              <p:cNvGrpSpPr/>
              <p:nvPr/>
            </p:nvGrpSpPr>
            <p:grpSpPr>
              <a:xfrm>
                <a:off x="4767067" y="3291088"/>
                <a:ext cx="37878" cy="32451"/>
                <a:chOff x="4767067" y="3291088"/>
                <a:chExt cx="37878" cy="32451"/>
              </a:xfrm>
            </p:grpSpPr>
            <p:sp>
              <p:nvSpPr>
                <p:cNvPr id="913" name="Google Shape;913;p4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46"/>
              <p:cNvGrpSpPr/>
              <p:nvPr/>
            </p:nvGrpSpPr>
            <p:grpSpPr>
              <a:xfrm>
                <a:off x="4687819" y="3405539"/>
                <a:ext cx="37776" cy="32451"/>
                <a:chOff x="4687819" y="3405539"/>
                <a:chExt cx="37776" cy="32451"/>
              </a:xfrm>
            </p:grpSpPr>
            <p:sp>
              <p:nvSpPr>
                <p:cNvPr id="916" name="Google Shape;916;p4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6"/>
              <p:cNvGrpSpPr/>
              <p:nvPr/>
            </p:nvGrpSpPr>
            <p:grpSpPr>
              <a:xfrm>
                <a:off x="4923101" y="3444809"/>
                <a:ext cx="52813" cy="45318"/>
                <a:chOff x="4923101" y="3444809"/>
                <a:chExt cx="52813" cy="45318"/>
              </a:xfrm>
            </p:grpSpPr>
            <p:sp>
              <p:nvSpPr>
                <p:cNvPr id="919" name="Google Shape;919;p4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46"/>
              <p:cNvGrpSpPr/>
              <p:nvPr/>
            </p:nvGrpSpPr>
            <p:grpSpPr>
              <a:xfrm>
                <a:off x="4846040" y="3654750"/>
                <a:ext cx="31405" cy="26993"/>
                <a:chOff x="4846040" y="3654750"/>
                <a:chExt cx="31405" cy="26993"/>
              </a:xfrm>
            </p:grpSpPr>
            <p:sp>
              <p:nvSpPr>
                <p:cNvPr id="922" name="Google Shape;922;p4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6"/>
              <p:cNvGrpSpPr/>
              <p:nvPr/>
            </p:nvGrpSpPr>
            <p:grpSpPr>
              <a:xfrm>
                <a:off x="4925673" y="3691700"/>
                <a:ext cx="40253" cy="34472"/>
                <a:chOff x="4925673" y="3691700"/>
                <a:chExt cx="40253" cy="34472"/>
              </a:xfrm>
            </p:grpSpPr>
            <p:sp>
              <p:nvSpPr>
                <p:cNvPr id="925" name="Google Shape;925;p4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6"/>
              <p:cNvGrpSpPr/>
              <p:nvPr/>
            </p:nvGrpSpPr>
            <p:grpSpPr>
              <a:xfrm>
                <a:off x="4894653" y="3740848"/>
                <a:ext cx="31405" cy="26906"/>
                <a:chOff x="4894653" y="3740848"/>
                <a:chExt cx="31405" cy="26906"/>
              </a:xfrm>
            </p:grpSpPr>
            <p:sp>
              <p:nvSpPr>
                <p:cNvPr id="928" name="Google Shape;928;p4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6"/>
              <p:cNvGrpSpPr/>
              <p:nvPr/>
            </p:nvGrpSpPr>
            <p:grpSpPr>
              <a:xfrm>
                <a:off x="4962300" y="3696348"/>
                <a:ext cx="38255" cy="32773"/>
                <a:chOff x="4962300" y="3696348"/>
                <a:chExt cx="38255" cy="32773"/>
              </a:xfrm>
            </p:grpSpPr>
            <p:sp>
              <p:nvSpPr>
                <p:cNvPr id="931" name="Google Shape;931;p4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6"/>
              <p:cNvGrpSpPr/>
              <p:nvPr/>
            </p:nvGrpSpPr>
            <p:grpSpPr>
              <a:xfrm>
                <a:off x="4980185" y="3743349"/>
                <a:ext cx="31499" cy="26969"/>
                <a:chOff x="4980185" y="3743349"/>
                <a:chExt cx="31499" cy="26969"/>
              </a:xfrm>
            </p:grpSpPr>
            <p:sp>
              <p:nvSpPr>
                <p:cNvPr id="934" name="Google Shape;934;p4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46"/>
              <p:cNvGrpSpPr/>
              <p:nvPr/>
            </p:nvGrpSpPr>
            <p:grpSpPr>
              <a:xfrm>
                <a:off x="5013768" y="3734312"/>
                <a:ext cx="31499" cy="26969"/>
                <a:chOff x="5013768" y="3734312"/>
                <a:chExt cx="31499" cy="26969"/>
              </a:xfrm>
            </p:grpSpPr>
            <p:sp>
              <p:nvSpPr>
                <p:cNvPr id="937" name="Google Shape;937;p4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6"/>
              <p:cNvGrpSpPr/>
              <p:nvPr/>
            </p:nvGrpSpPr>
            <p:grpSpPr>
              <a:xfrm>
                <a:off x="5036703" y="3764545"/>
                <a:ext cx="31499" cy="26898"/>
                <a:chOff x="5036703" y="3764545"/>
                <a:chExt cx="31499" cy="26898"/>
              </a:xfrm>
            </p:grpSpPr>
            <p:sp>
              <p:nvSpPr>
                <p:cNvPr id="940" name="Google Shape;940;p4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6"/>
              <p:cNvGrpSpPr/>
              <p:nvPr/>
            </p:nvGrpSpPr>
            <p:grpSpPr>
              <a:xfrm>
                <a:off x="4953546" y="3768352"/>
                <a:ext cx="31405" cy="26898"/>
                <a:chOff x="4953546" y="3768352"/>
                <a:chExt cx="31405" cy="26898"/>
              </a:xfrm>
            </p:grpSpPr>
            <p:sp>
              <p:nvSpPr>
                <p:cNvPr id="943" name="Google Shape;943;p4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6"/>
              <p:cNvGrpSpPr/>
              <p:nvPr/>
            </p:nvGrpSpPr>
            <p:grpSpPr>
              <a:xfrm>
                <a:off x="4964770" y="3814016"/>
                <a:ext cx="31499" cy="26993"/>
                <a:chOff x="4964770" y="3814016"/>
                <a:chExt cx="31499" cy="26993"/>
              </a:xfrm>
            </p:grpSpPr>
            <p:sp>
              <p:nvSpPr>
                <p:cNvPr id="946" name="Google Shape;946;p4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6"/>
              <p:cNvGrpSpPr/>
              <p:nvPr/>
            </p:nvGrpSpPr>
            <p:grpSpPr>
              <a:xfrm>
                <a:off x="4923290" y="3800504"/>
                <a:ext cx="31468" cy="26898"/>
                <a:chOff x="4923290" y="3800504"/>
                <a:chExt cx="31468" cy="26898"/>
              </a:xfrm>
            </p:grpSpPr>
            <p:sp>
              <p:nvSpPr>
                <p:cNvPr id="949" name="Google Shape;949;p4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6"/>
              <p:cNvGrpSpPr/>
              <p:nvPr/>
            </p:nvGrpSpPr>
            <p:grpSpPr>
              <a:xfrm>
                <a:off x="5108534" y="3650943"/>
                <a:ext cx="31405" cy="26993"/>
                <a:chOff x="5108534" y="3650943"/>
                <a:chExt cx="31405" cy="26993"/>
              </a:xfrm>
            </p:grpSpPr>
            <p:sp>
              <p:nvSpPr>
                <p:cNvPr id="952" name="Google Shape;952;p4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6"/>
              <p:cNvGrpSpPr/>
              <p:nvPr/>
            </p:nvGrpSpPr>
            <p:grpSpPr>
              <a:xfrm>
                <a:off x="5119380" y="3760739"/>
                <a:ext cx="31499" cy="26993"/>
                <a:chOff x="5119380" y="3760739"/>
                <a:chExt cx="31499" cy="26993"/>
              </a:xfrm>
            </p:grpSpPr>
            <p:sp>
              <p:nvSpPr>
                <p:cNvPr id="955" name="Google Shape;955;p4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46"/>
              <p:cNvGrpSpPr/>
              <p:nvPr/>
            </p:nvGrpSpPr>
            <p:grpSpPr>
              <a:xfrm>
                <a:off x="5119380" y="3788235"/>
                <a:ext cx="31499" cy="26993"/>
                <a:chOff x="5119380" y="3788235"/>
                <a:chExt cx="31499" cy="26993"/>
              </a:xfrm>
            </p:grpSpPr>
            <p:sp>
              <p:nvSpPr>
                <p:cNvPr id="958" name="Google Shape;958;p4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6"/>
              <p:cNvGrpSpPr/>
              <p:nvPr/>
            </p:nvGrpSpPr>
            <p:grpSpPr>
              <a:xfrm>
                <a:off x="5158005" y="3875284"/>
                <a:ext cx="31405" cy="27001"/>
                <a:chOff x="5158005" y="3875284"/>
                <a:chExt cx="31405" cy="27001"/>
              </a:xfrm>
            </p:grpSpPr>
            <p:sp>
              <p:nvSpPr>
                <p:cNvPr id="961" name="Google Shape;961;p4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6"/>
              <p:cNvGrpSpPr/>
              <p:nvPr/>
            </p:nvGrpSpPr>
            <p:grpSpPr>
              <a:xfrm>
                <a:off x="5233163" y="3764545"/>
                <a:ext cx="31499" cy="26898"/>
                <a:chOff x="5233163" y="3764545"/>
                <a:chExt cx="31499" cy="26898"/>
              </a:xfrm>
            </p:grpSpPr>
            <p:sp>
              <p:nvSpPr>
                <p:cNvPr id="964" name="Google Shape;964;p4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46"/>
              <p:cNvGrpSpPr/>
              <p:nvPr/>
            </p:nvGrpSpPr>
            <p:grpSpPr>
              <a:xfrm>
                <a:off x="5276168" y="3805545"/>
                <a:ext cx="31499" cy="26906"/>
                <a:chOff x="5276168" y="3805545"/>
                <a:chExt cx="31499" cy="26906"/>
              </a:xfrm>
            </p:grpSpPr>
            <p:sp>
              <p:nvSpPr>
                <p:cNvPr id="967" name="Google Shape;967;p4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6"/>
              <p:cNvGrpSpPr/>
              <p:nvPr/>
            </p:nvGrpSpPr>
            <p:grpSpPr>
              <a:xfrm>
                <a:off x="5294053" y="3851933"/>
                <a:ext cx="31405" cy="26945"/>
                <a:chOff x="5294053" y="3851933"/>
                <a:chExt cx="31405" cy="26945"/>
              </a:xfrm>
            </p:grpSpPr>
            <p:sp>
              <p:nvSpPr>
                <p:cNvPr id="970" name="Google Shape;970;p4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6"/>
              <p:cNvGrpSpPr/>
              <p:nvPr/>
            </p:nvGrpSpPr>
            <p:grpSpPr>
              <a:xfrm>
                <a:off x="5341723" y="3851902"/>
                <a:ext cx="31405" cy="26977"/>
                <a:chOff x="5341723" y="3851902"/>
                <a:chExt cx="31405" cy="26977"/>
              </a:xfrm>
            </p:grpSpPr>
            <p:sp>
              <p:nvSpPr>
                <p:cNvPr id="973" name="Google Shape;973;p4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6"/>
              <p:cNvGrpSpPr/>
              <p:nvPr/>
            </p:nvGrpSpPr>
            <p:grpSpPr>
              <a:xfrm>
                <a:off x="5054871" y="3507855"/>
                <a:ext cx="31405" cy="26993"/>
                <a:chOff x="5054871" y="3507855"/>
                <a:chExt cx="31405" cy="26993"/>
              </a:xfrm>
            </p:grpSpPr>
            <p:sp>
              <p:nvSpPr>
                <p:cNvPr id="976" name="Google Shape;976;p4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46"/>
              <p:cNvGrpSpPr/>
              <p:nvPr/>
            </p:nvGrpSpPr>
            <p:grpSpPr>
              <a:xfrm>
                <a:off x="4876579" y="3675325"/>
                <a:ext cx="31405" cy="26969"/>
                <a:chOff x="4876579" y="3675325"/>
                <a:chExt cx="31405" cy="26969"/>
              </a:xfrm>
            </p:grpSpPr>
            <p:sp>
              <p:nvSpPr>
                <p:cNvPr id="979" name="Google Shape;979;p4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6"/>
              <p:cNvGrpSpPr/>
              <p:nvPr/>
            </p:nvGrpSpPr>
            <p:grpSpPr>
              <a:xfrm>
                <a:off x="4842233" y="3688333"/>
                <a:ext cx="31405" cy="26993"/>
                <a:chOff x="4842233" y="3688333"/>
                <a:chExt cx="31405" cy="26993"/>
              </a:xfrm>
            </p:grpSpPr>
            <p:sp>
              <p:nvSpPr>
                <p:cNvPr id="982" name="Google Shape;982;p4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6"/>
              <p:cNvGrpSpPr/>
              <p:nvPr/>
            </p:nvGrpSpPr>
            <p:grpSpPr>
              <a:xfrm>
                <a:off x="5187876" y="3608032"/>
                <a:ext cx="31405" cy="27001"/>
                <a:chOff x="5187876" y="3608032"/>
                <a:chExt cx="31405" cy="27001"/>
              </a:xfrm>
            </p:grpSpPr>
            <p:sp>
              <p:nvSpPr>
                <p:cNvPr id="985" name="Google Shape;985;p4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4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46"/>
              <p:cNvGrpSpPr/>
              <p:nvPr/>
            </p:nvGrpSpPr>
            <p:grpSpPr>
              <a:xfrm>
                <a:off x="5269224" y="3304167"/>
                <a:ext cx="40253" cy="34402"/>
                <a:chOff x="5269224" y="3304167"/>
                <a:chExt cx="40253" cy="34402"/>
              </a:xfrm>
            </p:grpSpPr>
            <p:sp>
              <p:nvSpPr>
                <p:cNvPr id="990" name="Google Shape;990;p4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6"/>
              <p:cNvGrpSpPr/>
              <p:nvPr/>
            </p:nvGrpSpPr>
            <p:grpSpPr>
              <a:xfrm>
                <a:off x="5327354" y="3476615"/>
                <a:ext cx="49864" cy="42723"/>
                <a:chOff x="5327354" y="3476615"/>
                <a:chExt cx="49864" cy="42723"/>
              </a:xfrm>
            </p:grpSpPr>
            <p:sp>
              <p:nvSpPr>
                <p:cNvPr id="993" name="Google Shape;993;p4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4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46"/>
              <p:cNvGrpSpPr/>
              <p:nvPr/>
            </p:nvGrpSpPr>
            <p:grpSpPr>
              <a:xfrm>
                <a:off x="5341723" y="3775957"/>
                <a:ext cx="31405" cy="26898"/>
                <a:chOff x="5341723" y="3775957"/>
                <a:chExt cx="31405" cy="26898"/>
              </a:xfrm>
            </p:grpSpPr>
            <p:sp>
              <p:nvSpPr>
                <p:cNvPr id="998" name="Google Shape;998;p4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46"/>
              <p:cNvGrpSpPr/>
              <p:nvPr/>
            </p:nvGrpSpPr>
            <p:grpSpPr>
              <a:xfrm>
                <a:off x="5439053" y="3699274"/>
                <a:ext cx="31405" cy="26898"/>
                <a:chOff x="5439053" y="3699274"/>
                <a:chExt cx="31405" cy="26898"/>
              </a:xfrm>
            </p:grpSpPr>
            <p:sp>
              <p:nvSpPr>
                <p:cNvPr id="1001" name="Google Shape;1001;p4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46"/>
              <p:cNvGrpSpPr/>
              <p:nvPr/>
            </p:nvGrpSpPr>
            <p:grpSpPr>
              <a:xfrm>
                <a:off x="5412414" y="3622307"/>
                <a:ext cx="31499" cy="26993"/>
                <a:chOff x="5412414" y="3622307"/>
                <a:chExt cx="31499" cy="26993"/>
              </a:xfrm>
            </p:grpSpPr>
            <p:sp>
              <p:nvSpPr>
                <p:cNvPr id="1004" name="Google Shape;1004;p4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6"/>
              <p:cNvGrpSpPr/>
              <p:nvPr/>
            </p:nvGrpSpPr>
            <p:grpSpPr>
              <a:xfrm>
                <a:off x="5476254" y="3473949"/>
                <a:ext cx="26835" cy="26930"/>
                <a:chOff x="5476254" y="3473949"/>
                <a:chExt cx="26835" cy="26930"/>
              </a:xfrm>
            </p:grpSpPr>
            <p:sp>
              <p:nvSpPr>
                <p:cNvPr id="1007" name="Google Shape;1007;p4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6"/>
              <p:cNvGrpSpPr/>
              <p:nvPr/>
            </p:nvGrpSpPr>
            <p:grpSpPr>
              <a:xfrm>
                <a:off x="5564547" y="3481594"/>
                <a:ext cx="31397" cy="26898"/>
                <a:chOff x="5564547" y="3481594"/>
                <a:chExt cx="31397" cy="26898"/>
              </a:xfrm>
            </p:grpSpPr>
            <p:sp>
              <p:nvSpPr>
                <p:cNvPr id="1010" name="Google Shape;1010;p4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6"/>
              <p:cNvGrpSpPr/>
              <p:nvPr/>
            </p:nvGrpSpPr>
            <p:grpSpPr>
              <a:xfrm>
                <a:off x="5534101" y="3470174"/>
                <a:ext cx="31397" cy="26906"/>
                <a:chOff x="5534101" y="3470174"/>
                <a:chExt cx="31397" cy="26906"/>
              </a:xfrm>
            </p:grpSpPr>
            <p:sp>
              <p:nvSpPr>
                <p:cNvPr id="1013" name="Google Shape;1013;p4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6"/>
              <p:cNvGrpSpPr/>
              <p:nvPr/>
            </p:nvGrpSpPr>
            <p:grpSpPr>
              <a:xfrm>
                <a:off x="5610879" y="3314486"/>
                <a:ext cx="31499" cy="26938"/>
                <a:chOff x="5610879" y="3314486"/>
                <a:chExt cx="31499" cy="26938"/>
              </a:xfrm>
            </p:grpSpPr>
            <p:sp>
              <p:nvSpPr>
                <p:cNvPr id="1016" name="Google Shape;1016;p4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6"/>
              <p:cNvGrpSpPr/>
              <p:nvPr/>
            </p:nvGrpSpPr>
            <p:grpSpPr>
              <a:xfrm>
                <a:off x="4834525" y="3501382"/>
                <a:ext cx="31499" cy="26898"/>
                <a:chOff x="4834525" y="3501382"/>
                <a:chExt cx="31499" cy="26898"/>
              </a:xfrm>
            </p:grpSpPr>
            <p:sp>
              <p:nvSpPr>
                <p:cNvPr id="1019" name="Google Shape;1019;p4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46"/>
              <p:cNvGrpSpPr/>
              <p:nvPr/>
            </p:nvGrpSpPr>
            <p:grpSpPr>
              <a:xfrm>
                <a:off x="4898460" y="3580158"/>
                <a:ext cx="31405" cy="26898"/>
                <a:chOff x="4898460" y="3580158"/>
                <a:chExt cx="31405" cy="26898"/>
              </a:xfrm>
            </p:grpSpPr>
            <p:sp>
              <p:nvSpPr>
                <p:cNvPr id="1022" name="Google Shape;1022;p4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46"/>
              <p:cNvGrpSpPr/>
              <p:nvPr/>
            </p:nvGrpSpPr>
            <p:grpSpPr>
              <a:xfrm>
                <a:off x="4882667" y="3608032"/>
                <a:ext cx="31499" cy="27001"/>
                <a:chOff x="4882667" y="3608032"/>
                <a:chExt cx="31499" cy="27001"/>
              </a:xfrm>
            </p:grpSpPr>
            <p:sp>
              <p:nvSpPr>
                <p:cNvPr id="1025" name="Google Shape;1025;p4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46"/>
              <p:cNvGrpSpPr/>
              <p:nvPr/>
            </p:nvGrpSpPr>
            <p:grpSpPr>
              <a:xfrm>
                <a:off x="4843373" y="3631407"/>
                <a:ext cx="16273" cy="16186"/>
                <a:chOff x="4843373" y="3631407"/>
                <a:chExt cx="16273" cy="16186"/>
              </a:xfrm>
            </p:grpSpPr>
            <p:sp>
              <p:nvSpPr>
                <p:cNvPr id="1028" name="Google Shape;1028;p4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46"/>
              <p:cNvGrpSpPr/>
              <p:nvPr/>
            </p:nvGrpSpPr>
            <p:grpSpPr>
              <a:xfrm>
                <a:off x="4727773" y="3591578"/>
                <a:ext cx="31499" cy="26898"/>
                <a:chOff x="4727773" y="3591578"/>
                <a:chExt cx="31499" cy="26898"/>
              </a:xfrm>
            </p:grpSpPr>
            <p:sp>
              <p:nvSpPr>
                <p:cNvPr id="1031" name="Google Shape;1031;p4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4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46"/>
              <p:cNvGrpSpPr/>
              <p:nvPr/>
            </p:nvGrpSpPr>
            <p:grpSpPr>
              <a:xfrm>
                <a:off x="4609421" y="3577398"/>
                <a:ext cx="31499" cy="27001"/>
                <a:chOff x="4609421" y="3577398"/>
                <a:chExt cx="31499" cy="27001"/>
              </a:xfrm>
            </p:grpSpPr>
            <p:sp>
              <p:nvSpPr>
                <p:cNvPr id="1036" name="Google Shape;1036;p4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6"/>
              <p:cNvGrpSpPr/>
              <p:nvPr/>
            </p:nvGrpSpPr>
            <p:grpSpPr>
              <a:xfrm>
                <a:off x="4649289" y="3577398"/>
                <a:ext cx="31499" cy="27001"/>
                <a:chOff x="4649289" y="3577398"/>
                <a:chExt cx="31499" cy="27001"/>
              </a:xfrm>
            </p:grpSpPr>
            <p:sp>
              <p:nvSpPr>
                <p:cNvPr id="1039" name="Google Shape;1039;p4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46"/>
              <p:cNvGrpSpPr/>
              <p:nvPr/>
            </p:nvGrpSpPr>
            <p:grpSpPr>
              <a:xfrm>
                <a:off x="4605614" y="3639523"/>
                <a:ext cx="31499" cy="26906"/>
                <a:chOff x="4605614" y="3639523"/>
                <a:chExt cx="31499" cy="26906"/>
              </a:xfrm>
            </p:grpSpPr>
            <p:sp>
              <p:nvSpPr>
                <p:cNvPr id="1042" name="Google Shape;1042;p4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46"/>
              <p:cNvGrpSpPr/>
              <p:nvPr/>
            </p:nvGrpSpPr>
            <p:grpSpPr>
              <a:xfrm>
                <a:off x="4785149" y="3618846"/>
                <a:ext cx="26930" cy="26843"/>
                <a:chOff x="4785149" y="3618846"/>
                <a:chExt cx="26930" cy="26843"/>
              </a:xfrm>
            </p:grpSpPr>
            <p:sp>
              <p:nvSpPr>
                <p:cNvPr id="1045" name="Google Shape;1045;p4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46"/>
              <p:cNvGrpSpPr/>
              <p:nvPr/>
            </p:nvGrpSpPr>
            <p:grpSpPr>
              <a:xfrm>
                <a:off x="4810167" y="3601567"/>
                <a:ext cx="31405" cy="26898"/>
                <a:chOff x="4810167" y="3601567"/>
                <a:chExt cx="31405" cy="26898"/>
              </a:xfrm>
            </p:grpSpPr>
            <p:sp>
              <p:nvSpPr>
                <p:cNvPr id="1048" name="Google Shape;1048;p4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46"/>
              <p:cNvGrpSpPr/>
              <p:nvPr/>
            </p:nvGrpSpPr>
            <p:grpSpPr>
              <a:xfrm>
                <a:off x="4831002" y="3373230"/>
                <a:ext cx="31405" cy="26898"/>
                <a:chOff x="4831002" y="3373230"/>
                <a:chExt cx="31405" cy="26898"/>
              </a:xfrm>
            </p:grpSpPr>
            <p:sp>
              <p:nvSpPr>
                <p:cNvPr id="1051" name="Google Shape;1051;p4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46"/>
              <p:cNvGrpSpPr/>
              <p:nvPr/>
            </p:nvGrpSpPr>
            <p:grpSpPr>
              <a:xfrm>
                <a:off x="4719311" y="3355054"/>
                <a:ext cx="31499" cy="27001"/>
                <a:chOff x="4719311" y="3355054"/>
                <a:chExt cx="31499" cy="27001"/>
              </a:xfrm>
            </p:grpSpPr>
            <p:sp>
              <p:nvSpPr>
                <p:cNvPr id="1054" name="Google Shape;1054;p4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46"/>
              <p:cNvGrpSpPr/>
              <p:nvPr/>
            </p:nvGrpSpPr>
            <p:grpSpPr>
              <a:xfrm>
                <a:off x="4798755" y="3450260"/>
                <a:ext cx="26930" cy="26930"/>
                <a:chOff x="4798755" y="3450260"/>
                <a:chExt cx="26930" cy="26930"/>
              </a:xfrm>
            </p:grpSpPr>
            <p:sp>
              <p:nvSpPr>
                <p:cNvPr id="1057" name="Google Shape;1057;p4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46"/>
              <p:cNvGrpSpPr/>
              <p:nvPr/>
            </p:nvGrpSpPr>
            <p:grpSpPr>
              <a:xfrm>
                <a:off x="4645576" y="3467555"/>
                <a:ext cx="31405" cy="26953"/>
                <a:chOff x="4645576" y="3467555"/>
                <a:chExt cx="31405" cy="26953"/>
              </a:xfrm>
            </p:grpSpPr>
            <p:sp>
              <p:nvSpPr>
                <p:cNvPr id="1060" name="Google Shape;1060;p4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6"/>
              <p:cNvGrpSpPr/>
              <p:nvPr/>
            </p:nvGrpSpPr>
            <p:grpSpPr>
              <a:xfrm>
                <a:off x="4687631" y="3583965"/>
                <a:ext cx="31499" cy="26898"/>
                <a:chOff x="4687631" y="3583965"/>
                <a:chExt cx="31499" cy="26898"/>
              </a:xfrm>
            </p:grpSpPr>
            <p:sp>
              <p:nvSpPr>
                <p:cNvPr id="1063" name="Google Shape;1063;p4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46"/>
              <p:cNvGrpSpPr/>
              <p:nvPr/>
            </p:nvGrpSpPr>
            <p:grpSpPr>
              <a:xfrm>
                <a:off x="4719311" y="3471314"/>
                <a:ext cx="31499" cy="27001"/>
                <a:chOff x="4719311" y="3471314"/>
                <a:chExt cx="31499" cy="27001"/>
              </a:xfrm>
            </p:grpSpPr>
            <p:sp>
              <p:nvSpPr>
                <p:cNvPr id="1066" name="Google Shape;1066;p4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46"/>
              <p:cNvGrpSpPr/>
              <p:nvPr/>
            </p:nvGrpSpPr>
            <p:grpSpPr>
              <a:xfrm>
                <a:off x="4719311" y="3434404"/>
                <a:ext cx="31499" cy="26898"/>
                <a:chOff x="4719311" y="3434404"/>
                <a:chExt cx="31499" cy="26898"/>
              </a:xfrm>
            </p:grpSpPr>
            <p:sp>
              <p:nvSpPr>
                <p:cNvPr id="1069" name="Google Shape;1069;p4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46"/>
              <p:cNvGrpSpPr/>
              <p:nvPr/>
            </p:nvGrpSpPr>
            <p:grpSpPr>
              <a:xfrm>
                <a:off x="4768876" y="3401772"/>
                <a:ext cx="31499" cy="26898"/>
                <a:chOff x="4768876" y="3401772"/>
                <a:chExt cx="31499" cy="26898"/>
              </a:xfrm>
            </p:grpSpPr>
            <p:sp>
              <p:nvSpPr>
                <p:cNvPr id="1072" name="Google Shape;1072;p4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46"/>
              <p:cNvGrpSpPr/>
              <p:nvPr/>
            </p:nvGrpSpPr>
            <p:grpSpPr>
              <a:xfrm>
                <a:off x="4762214" y="3471377"/>
                <a:ext cx="26938" cy="26938"/>
                <a:chOff x="4762214" y="3471377"/>
                <a:chExt cx="26938" cy="26938"/>
              </a:xfrm>
            </p:grpSpPr>
            <p:sp>
              <p:nvSpPr>
                <p:cNvPr id="1075" name="Google Shape;1075;p4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46"/>
              <p:cNvGrpSpPr/>
              <p:nvPr/>
            </p:nvGrpSpPr>
            <p:grpSpPr>
              <a:xfrm>
                <a:off x="4790473" y="3344782"/>
                <a:ext cx="31405" cy="26898"/>
                <a:chOff x="4790473" y="3344782"/>
                <a:chExt cx="31405" cy="26898"/>
              </a:xfrm>
            </p:grpSpPr>
            <p:sp>
              <p:nvSpPr>
                <p:cNvPr id="1078" name="Google Shape;1078;p4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46"/>
              <p:cNvGrpSpPr/>
              <p:nvPr/>
            </p:nvGrpSpPr>
            <p:grpSpPr>
              <a:xfrm>
                <a:off x="4823774" y="3950733"/>
                <a:ext cx="37398" cy="32034"/>
                <a:chOff x="4823774" y="3950733"/>
                <a:chExt cx="37398" cy="32034"/>
              </a:xfrm>
            </p:grpSpPr>
            <p:sp>
              <p:nvSpPr>
                <p:cNvPr id="1081" name="Google Shape;1081;p4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6"/>
              <p:cNvGrpSpPr/>
              <p:nvPr/>
            </p:nvGrpSpPr>
            <p:grpSpPr>
              <a:xfrm>
                <a:off x="4823396" y="4110566"/>
                <a:ext cx="31405" cy="26906"/>
                <a:chOff x="4823396" y="4110566"/>
                <a:chExt cx="31405" cy="26906"/>
              </a:xfrm>
            </p:grpSpPr>
            <p:sp>
              <p:nvSpPr>
                <p:cNvPr id="1084" name="Google Shape;1084;p4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46"/>
              <p:cNvGrpSpPr/>
              <p:nvPr/>
            </p:nvGrpSpPr>
            <p:grpSpPr>
              <a:xfrm>
                <a:off x="4838332" y="3821150"/>
                <a:ext cx="31499" cy="26898"/>
                <a:chOff x="4838332" y="3821150"/>
                <a:chExt cx="31499" cy="26898"/>
              </a:xfrm>
            </p:grpSpPr>
            <p:sp>
              <p:nvSpPr>
                <p:cNvPr id="1087" name="Google Shape;1087;p4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46"/>
              <p:cNvGrpSpPr/>
              <p:nvPr/>
            </p:nvGrpSpPr>
            <p:grpSpPr>
              <a:xfrm>
                <a:off x="4661275" y="3815007"/>
                <a:ext cx="36824" cy="31523"/>
                <a:chOff x="4661275" y="3815007"/>
                <a:chExt cx="36824" cy="31523"/>
              </a:xfrm>
            </p:grpSpPr>
            <p:sp>
              <p:nvSpPr>
                <p:cNvPr id="1090" name="Google Shape;1090;p4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6"/>
              <p:cNvGrpSpPr/>
              <p:nvPr/>
            </p:nvGrpSpPr>
            <p:grpSpPr>
              <a:xfrm>
                <a:off x="4558998" y="3851037"/>
                <a:ext cx="33591" cy="28699"/>
                <a:chOff x="4558998" y="3851037"/>
                <a:chExt cx="33591" cy="28699"/>
              </a:xfrm>
            </p:grpSpPr>
            <p:sp>
              <p:nvSpPr>
                <p:cNvPr id="1093" name="Google Shape;1093;p4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46"/>
              <p:cNvGrpSpPr/>
              <p:nvPr/>
            </p:nvGrpSpPr>
            <p:grpSpPr>
              <a:xfrm>
                <a:off x="4696762" y="3638587"/>
                <a:ext cx="33591" cy="28794"/>
                <a:chOff x="4696762" y="3638587"/>
                <a:chExt cx="33591" cy="28794"/>
              </a:xfrm>
            </p:grpSpPr>
            <p:sp>
              <p:nvSpPr>
                <p:cNvPr id="1096" name="Google Shape;1096;p4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46"/>
              <p:cNvGrpSpPr/>
              <p:nvPr/>
            </p:nvGrpSpPr>
            <p:grpSpPr>
              <a:xfrm>
                <a:off x="4929479" y="3939140"/>
                <a:ext cx="33497" cy="28692"/>
                <a:chOff x="4929479" y="3939140"/>
                <a:chExt cx="33497" cy="28692"/>
              </a:xfrm>
            </p:grpSpPr>
            <p:sp>
              <p:nvSpPr>
                <p:cNvPr id="1099" name="Google Shape;1099;p4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6"/>
              <p:cNvGrpSpPr/>
              <p:nvPr/>
            </p:nvGrpSpPr>
            <p:grpSpPr>
              <a:xfrm>
                <a:off x="4907119" y="3986039"/>
                <a:ext cx="33497" cy="28699"/>
                <a:chOff x="4907119" y="3986039"/>
                <a:chExt cx="33497" cy="28699"/>
              </a:xfrm>
            </p:grpSpPr>
            <p:sp>
              <p:nvSpPr>
                <p:cNvPr id="1102" name="Google Shape;1102;p4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46"/>
              <p:cNvGrpSpPr/>
              <p:nvPr/>
            </p:nvGrpSpPr>
            <p:grpSpPr>
              <a:xfrm>
                <a:off x="4911783" y="4048102"/>
                <a:ext cx="33591" cy="28762"/>
                <a:chOff x="4911783" y="4048102"/>
                <a:chExt cx="33591" cy="28762"/>
              </a:xfrm>
            </p:grpSpPr>
            <p:sp>
              <p:nvSpPr>
                <p:cNvPr id="1105" name="Google Shape;1105;p4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4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46"/>
              <p:cNvGrpSpPr/>
              <p:nvPr/>
            </p:nvGrpSpPr>
            <p:grpSpPr>
              <a:xfrm>
                <a:off x="4762623" y="3837847"/>
                <a:ext cx="42416" cy="36273"/>
                <a:chOff x="4762623" y="3837847"/>
                <a:chExt cx="42416" cy="36273"/>
              </a:xfrm>
            </p:grpSpPr>
            <p:sp>
              <p:nvSpPr>
                <p:cNvPr id="1110" name="Google Shape;1110;p4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46"/>
              <p:cNvGrpSpPr/>
              <p:nvPr/>
            </p:nvGrpSpPr>
            <p:grpSpPr>
              <a:xfrm>
                <a:off x="4746044" y="4104966"/>
                <a:ext cx="33497" cy="28699"/>
                <a:chOff x="4746044" y="4104966"/>
                <a:chExt cx="33497" cy="28699"/>
              </a:xfrm>
            </p:grpSpPr>
            <p:sp>
              <p:nvSpPr>
                <p:cNvPr id="1113" name="Google Shape;1113;p4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46"/>
              <p:cNvGrpSpPr/>
              <p:nvPr/>
            </p:nvGrpSpPr>
            <p:grpSpPr>
              <a:xfrm>
                <a:off x="4859646" y="4162554"/>
                <a:ext cx="33591" cy="28762"/>
                <a:chOff x="4859646" y="4162554"/>
                <a:chExt cx="33591" cy="28762"/>
              </a:xfrm>
            </p:grpSpPr>
            <p:sp>
              <p:nvSpPr>
                <p:cNvPr id="1116" name="Google Shape;1116;p4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8" name="Google Shape;1118;p46"/>
            <p:cNvGrpSpPr/>
            <p:nvPr/>
          </p:nvGrpSpPr>
          <p:grpSpPr>
            <a:xfrm>
              <a:off x="3597785" y="3274438"/>
              <a:ext cx="855610" cy="1122100"/>
              <a:chOff x="3597785" y="3274438"/>
              <a:chExt cx="855610" cy="1122100"/>
            </a:xfrm>
          </p:grpSpPr>
          <p:grpSp>
            <p:nvGrpSpPr>
              <p:cNvPr id="1119" name="Google Shape;1119;p46"/>
              <p:cNvGrpSpPr/>
              <p:nvPr/>
            </p:nvGrpSpPr>
            <p:grpSpPr>
              <a:xfrm>
                <a:off x="3617857" y="3284717"/>
                <a:ext cx="826785" cy="1099165"/>
                <a:chOff x="3617857" y="3284717"/>
                <a:chExt cx="826785" cy="1099165"/>
              </a:xfrm>
            </p:grpSpPr>
            <p:sp>
              <p:nvSpPr>
                <p:cNvPr id="1120" name="Google Shape;1120;p4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46"/>
              <p:cNvGrpSpPr/>
              <p:nvPr/>
            </p:nvGrpSpPr>
            <p:grpSpPr>
              <a:xfrm>
                <a:off x="4180904" y="4251758"/>
                <a:ext cx="37783" cy="32420"/>
                <a:chOff x="4180904" y="4251758"/>
                <a:chExt cx="37783" cy="32420"/>
              </a:xfrm>
            </p:grpSpPr>
            <p:sp>
              <p:nvSpPr>
                <p:cNvPr id="1177" name="Google Shape;1177;p4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6"/>
              <p:cNvGrpSpPr/>
              <p:nvPr/>
            </p:nvGrpSpPr>
            <p:grpSpPr>
              <a:xfrm>
                <a:off x="4201644" y="4081324"/>
                <a:ext cx="37783" cy="32364"/>
                <a:chOff x="4201644" y="4081324"/>
                <a:chExt cx="37783" cy="32364"/>
              </a:xfrm>
            </p:grpSpPr>
            <p:sp>
              <p:nvSpPr>
                <p:cNvPr id="1180" name="Google Shape;1180;p4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46"/>
              <p:cNvGrpSpPr/>
              <p:nvPr/>
            </p:nvGrpSpPr>
            <p:grpSpPr>
              <a:xfrm>
                <a:off x="4284416" y="3887428"/>
                <a:ext cx="37783" cy="32451"/>
                <a:chOff x="4284416" y="3887428"/>
                <a:chExt cx="37783" cy="32451"/>
              </a:xfrm>
            </p:grpSpPr>
            <p:sp>
              <p:nvSpPr>
                <p:cNvPr id="1183" name="Google Shape;1183;p4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6"/>
              <p:cNvGrpSpPr/>
              <p:nvPr/>
            </p:nvGrpSpPr>
            <p:grpSpPr>
              <a:xfrm>
                <a:off x="4223721" y="3860404"/>
                <a:ext cx="37870" cy="32364"/>
                <a:chOff x="4223721" y="3860404"/>
                <a:chExt cx="37870" cy="32364"/>
              </a:xfrm>
            </p:grpSpPr>
            <p:sp>
              <p:nvSpPr>
                <p:cNvPr id="1186" name="Google Shape;1186;p4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46"/>
              <p:cNvGrpSpPr/>
              <p:nvPr/>
            </p:nvGrpSpPr>
            <p:grpSpPr>
              <a:xfrm>
                <a:off x="4104889" y="3699242"/>
                <a:ext cx="37776" cy="32357"/>
                <a:chOff x="4104889" y="3699242"/>
                <a:chExt cx="37776" cy="32357"/>
              </a:xfrm>
            </p:grpSpPr>
            <p:sp>
              <p:nvSpPr>
                <p:cNvPr id="1189" name="Google Shape;1189;p4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6"/>
              <p:cNvGrpSpPr/>
              <p:nvPr/>
            </p:nvGrpSpPr>
            <p:grpSpPr>
              <a:xfrm>
                <a:off x="4143608" y="3475121"/>
                <a:ext cx="37878" cy="32420"/>
                <a:chOff x="4143608" y="3475121"/>
                <a:chExt cx="37878" cy="32420"/>
              </a:xfrm>
            </p:grpSpPr>
            <p:sp>
              <p:nvSpPr>
                <p:cNvPr id="1192" name="Google Shape;1192;p4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6"/>
              <p:cNvGrpSpPr/>
              <p:nvPr/>
            </p:nvGrpSpPr>
            <p:grpSpPr>
              <a:xfrm>
                <a:off x="4217248" y="3570893"/>
                <a:ext cx="37776" cy="32364"/>
                <a:chOff x="4217248" y="3570893"/>
                <a:chExt cx="37776" cy="32364"/>
              </a:xfrm>
            </p:grpSpPr>
            <p:sp>
              <p:nvSpPr>
                <p:cNvPr id="1195" name="Google Shape;1195;p4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46"/>
              <p:cNvGrpSpPr/>
              <p:nvPr/>
            </p:nvGrpSpPr>
            <p:grpSpPr>
              <a:xfrm>
                <a:off x="4255307" y="3431612"/>
                <a:ext cx="37776" cy="32451"/>
                <a:chOff x="4255307" y="3431612"/>
                <a:chExt cx="37776" cy="32451"/>
              </a:xfrm>
            </p:grpSpPr>
            <p:sp>
              <p:nvSpPr>
                <p:cNvPr id="1198" name="Google Shape;1198;p4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46"/>
              <p:cNvGrpSpPr/>
              <p:nvPr/>
            </p:nvGrpSpPr>
            <p:grpSpPr>
              <a:xfrm>
                <a:off x="3853052" y="3577398"/>
                <a:ext cx="37776" cy="32420"/>
                <a:chOff x="3853052" y="3577398"/>
                <a:chExt cx="37776" cy="32420"/>
              </a:xfrm>
            </p:grpSpPr>
            <p:sp>
              <p:nvSpPr>
                <p:cNvPr id="1201" name="Google Shape;1201;p4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46"/>
              <p:cNvGrpSpPr/>
              <p:nvPr/>
            </p:nvGrpSpPr>
            <p:grpSpPr>
              <a:xfrm>
                <a:off x="4039908" y="3412107"/>
                <a:ext cx="37776" cy="32357"/>
                <a:chOff x="4039908" y="3412107"/>
                <a:chExt cx="37776" cy="32357"/>
              </a:xfrm>
            </p:grpSpPr>
            <p:sp>
              <p:nvSpPr>
                <p:cNvPr id="1204" name="Google Shape;1204;p4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46"/>
              <p:cNvGrpSpPr/>
              <p:nvPr/>
            </p:nvGrpSpPr>
            <p:grpSpPr>
              <a:xfrm>
                <a:off x="4017360" y="3342061"/>
                <a:ext cx="37870" cy="32380"/>
                <a:chOff x="4017360" y="3342061"/>
                <a:chExt cx="37870" cy="32380"/>
              </a:xfrm>
            </p:grpSpPr>
            <p:sp>
              <p:nvSpPr>
                <p:cNvPr id="1207" name="Google Shape;1207;p4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4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46"/>
              <p:cNvGrpSpPr/>
              <p:nvPr/>
            </p:nvGrpSpPr>
            <p:grpSpPr>
              <a:xfrm>
                <a:off x="3750870" y="3418650"/>
                <a:ext cx="37776" cy="32380"/>
                <a:chOff x="3750870" y="3418650"/>
                <a:chExt cx="37776" cy="32380"/>
              </a:xfrm>
            </p:grpSpPr>
            <p:sp>
              <p:nvSpPr>
                <p:cNvPr id="1212" name="Google Shape;1212;p4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46"/>
              <p:cNvGrpSpPr/>
              <p:nvPr/>
            </p:nvGrpSpPr>
            <p:grpSpPr>
              <a:xfrm>
                <a:off x="3632509" y="3274438"/>
                <a:ext cx="37783" cy="32357"/>
                <a:chOff x="3632509" y="3274438"/>
                <a:chExt cx="37783" cy="32357"/>
              </a:xfrm>
            </p:grpSpPr>
            <p:sp>
              <p:nvSpPr>
                <p:cNvPr id="1215" name="Google Shape;1215;p4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46"/>
              <p:cNvGrpSpPr/>
              <p:nvPr/>
            </p:nvGrpSpPr>
            <p:grpSpPr>
              <a:xfrm>
                <a:off x="3906424" y="3297561"/>
                <a:ext cx="37776" cy="32451"/>
                <a:chOff x="3906424" y="3297561"/>
                <a:chExt cx="37776" cy="32451"/>
              </a:xfrm>
            </p:grpSpPr>
            <p:sp>
              <p:nvSpPr>
                <p:cNvPr id="1218" name="Google Shape;1218;p4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46"/>
              <p:cNvGrpSpPr/>
              <p:nvPr/>
            </p:nvGrpSpPr>
            <p:grpSpPr>
              <a:xfrm>
                <a:off x="3866084" y="3412107"/>
                <a:ext cx="37776" cy="32357"/>
                <a:chOff x="3866084" y="3412107"/>
                <a:chExt cx="37776" cy="32357"/>
              </a:xfrm>
            </p:grpSpPr>
            <p:sp>
              <p:nvSpPr>
                <p:cNvPr id="1221" name="Google Shape;1221;p4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46"/>
              <p:cNvGrpSpPr/>
              <p:nvPr/>
            </p:nvGrpSpPr>
            <p:grpSpPr>
              <a:xfrm>
                <a:off x="4023919" y="3766409"/>
                <a:ext cx="37783" cy="32357"/>
                <a:chOff x="4023919" y="3766409"/>
                <a:chExt cx="37783" cy="32357"/>
              </a:xfrm>
            </p:grpSpPr>
            <p:sp>
              <p:nvSpPr>
                <p:cNvPr id="1224" name="Google Shape;1224;p4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46"/>
              <p:cNvGrpSpPr/>
              <p:nvPr/>
            </p:nvGrpSpPr>
            <p:grpSpPr>
              <a:xfrm>
                <a:off x="3973882" y="3779449"/>
                <a:ext cx="37776" cy="32357"/>
                <a:chOff x="3973882" y="3779449"/>
                <a:chExt cx="37776" cy="32357"/>
              </a:xfrm>
            </p:grpSpPr>
            <p:sp>
              <p:nvSpPr>
                <p:cNvPr id="1227" name="Google Shape;1227;p4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46"/>
              <p:cNvGrpSpPr/>
              <p:nvPr/>
            </p:nvGrpSpPr>
            <p:grpSpPr>
              <a:xfrm>
                <a:off x="4073398" y="3838028"/>
                <a:ext cx="37776" cy="32380"/>
                <a:chOff x="4073398" y="3838028"/>
                <a:chExt cx="37776" cy="32380"/>
              </a:xfrm>
            </p:grpSpPr>
            <p:sp>
              <p:nvSpPr>
                <p:cNvPr id="1230" name="Google Shape;1230;p4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46"/>
              <p:cNvGrpSpPr/>
              <p:nvPr/>
            </p:nvGrpSpPr>
            <p:grpSpPr>
              <a:xfrm>
                <a:off x="4342672" y="4144496"/>
                <a:ext cx="37752" cy="32364"/>
                <a:chOff x="4342672" y="4144496"/>
                <a:chExt cx="37752" cy="32364"/>
              </a:xfrm>
            </p:grpSpPr>
            <p:sp>
              <p:nvSpPr>
                <p:cNvPr id="1233" name="Google Shape;1233;p4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46"/>
              <p:cNvGrpSpPr/>
              <p:nvPr/>
            </p:nvGrpSpPr>
            <p:grpSpPr>
              <a:xfrm>
                <a:off x="4406386" y="4056872"/>
                <a:ext cx="37783" cy="32364"/>
                <a:chOff x="4406386" y="4056872"/>
                <a:chExt cx="37783" cy="32364"/>
              </a:xfrm>
            </p:grpSpPr>
            <p:sp>
              <p:nvSpPr>
                <p:cNvPr id="1236" name="Google Shape;1236;p4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46"/>
              <p:cNvGrpSpPr/>
              <p:nvPr/>
            </p:nvGrpSpPr>
            <p:grpSpPr>
              <a:xfrm>
                <a:off x="4284416" y="4245254"/>
                <a:ext cx="37783" cy="32357"/>
                <a:chOff x="4284416" y="4245254"/>
                <a:chExt cx="37783" cy="32357"/>
              </a:xfrm>
            </p:grpSpPr>
            <p:sp>
              <p:nvSpPr>
                <p:cNvPr id="1239" name="Google Shape;1239;p4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6"/>
              <p:cNvGrpSpPr/>
              <p:nvPr/>
            </p:nvGrpSpPr>
            <p:grpSpPr>
              <a:xfrm>
                <a:off x="4219057" y="4331258"/>
                <a:ext cx="37776" cy="32364"/>
                <a:chOff x="4219057" y="4331258"/>
                <a:chExt cx="37776" cy="32364"/>
              </a:xfrm>
            </p:grpSpPr>
            <p:sp>
              <p:nvSpPr>
                <p:cNvPr id="1242" name="Google Shape;1242;p4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46"/>
              <p:cNvGrpSpPr/>
              <p:nvPr/>
            </p:nvGrpSpPr>
            <p:grpSpPr>
              <a:xfrm>
                <a:off x="4204122" y="4141688"/>
                <a:ext cx="33497" cy="28699"/>
                <a:chOff x="4204122" y="4141688"/>
                <a:chExt cx="33497" cy="28699"/>
              </a:xfrm>
            </p:grpSpPr>
            <p:sp>
              <p:nvSpPr>
                <p:cNvPr id="1245" name="Google Shape;1245;p4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46"/>
              <p:cNvGrpSpPr/>
              <p:nvPr/>
            </p:nvGrpSpPr>
            <p:grpSpPr>
              <a:xfrm>
                <a:off x="4301546" y="4003869"/>
                <a:ext cx="38916" cy="33324"/>
                <a:chOff x="4301546" y="4003869"/>
                <a:chExt cx="38916" cy="33324"/>
              </a:xfrm>
            </p:grpSpPr>
            <p:sp>
              <p:nvSpPr>
                <p:cNvPr id="1248" name="Google Shape;1248;p4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46"/>
              <p:cNvGrpSpPr/>
              <p:nvPr/>
            </p:nvGrpSpPr>
            <p:grpSpPr>
              <a:xfrm>
                <a:off x="4210681" y="3924669"/>
                <a:ext cx="36549" cy="31366"/>
                <a:chOff x="4210681" y="3924669"/>
                <a:chExt cx="36549" cy="31366"/>
              </a:xfrm>
            </p:grpSpPr>
            <p:sp>
              <p:nvSpPr>
                <p:cNvPr id="1251" name="Google Shape;1251;p4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46"/>
              <p:cNvGrpSpPr/>
              <p:nvPr/>
            </p:nvGrpSpPr>
            <p:grpSpPr>
              <a:xfrm>
                <a:off x="3987771" y="3628874"/>
                <a:ext cx="31499" cy="26993"/>
                <a:chOff x="3987771" y="3628874"/>
                <a:chExt cx="31499" cy="26993"/>
              </a:xfrm>
            </p:grpSpPr>
            <p:sp>
              <p:nvSpPr>
                <p:cNvPr id="1254" name="Google Shape;1254;p4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6"/>
              <p:cNvGrpSpPr/>
              <p:nvPr/>
            </p:nvGrpSpPr>
            <p:grpSpPr>
              <a:xfrm>
                <a:off x="4087382" y="3775674"/>
                <a:ext cx="31405" cy="26898"/>
                <a:chOff x="4087382" y="3775674"/>
                <a:chExt cx="31405" cy="26898"/>
              </a:xfrm>
            </p:grpSpPr>
            <p:sp>
              <p:nvSpPr>
                <p:cNvPr id="1257" name="Google Shape;1257;p4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46"/>
              <p:cNvGrpSpPr/>
              <p:nvPr/>
            </p:nvGrpSpPr>
            <p:grpSpPr>
              <a:xfrm>
                <a:off x="4118873" y="3856637"/>
                <a:ext cx="31405" cy="26906"/>
                <a:chOff x="4118873" y="3856637"/>
                <a:chExt cx="31405" cy="26906"/>
              </a:xfrm>
            </p:grpSpPr>
            <p:sp>
              <p:nvSpPr>
                <p:cNvPr id="1260" name="Google Shape;1260;p4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46"/>
              <p:cNvGrpSpPr/>
              <p:nvPr/>
            </p:nvGrpSpPr>
            <p:grpSpPr>
              <a:xfrm>
                <a:off x="4168541" y="3639523"/>
                <a:ext cx="31499" cy="26906"/>
                <a:chOff x="4168541" y="3639523"/>
                <a:chExt cx="31499" cy="26906"/>
              </a:xfrm>
            </p:grpSpPr>
            <p:sp>
              <p:nvSpPr>
                <p:cNvPr id="1263" name="Google Shape;1263;p4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46"/>
              <p:cNvGrpSpPr/>
              <p:nvPr/>
            </p:nvGrpSpPr>
            <p:grpSpPr>
              <a:xfrm>
                <a:off x="3965789" y="3393545"/>
                <a:ext cx="31405" cy="26945"/>
                <a:chOff x="3965789" y="3393545"/>
                <a:chExt cx="31405" cy="26945"/>
              </a:xfrm>
            </p:grpSpPr>
            <p:sp>
              <p:nvSpPr>
                <p:cNvPr id="1266" name="Google Shape;1266;p4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46"/>
              <p:cNvGrpSpPr/>
              <p:nvPr/>
            </p:nvGrpSpPr>
            <p:grpSpPr>
              <a:xfrm>
                <a:off x="3925166" y="3491008"/>
                <a:ext cx="31405" cy="27001"/>
                <a:chOff x="3925166" y="3491008"/>
                <a:chExt cx="31405" cy="27001"/>
              </a:xfrm>
            </p:grpSpPr>
            <p:sp>
              <p:nvSpPr>
                <p:cNvPr id="1269" name="Google Shape;1269;p4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46"/>
              <p:cNvGrpSpPr/>
              <p:nvPr/>
            </p:nvGrpSpPr>
            <p:grpSpPr>
              <a:xfrm>
                <a:off x="3682845" y="3340976"/>
                <a:ext cx="31397" cy="26898"/>
                <a:chOff x="3682845" y="3340976"/>
                <a:chExt cx="31397" cy="26898"/>
              </a:xfrm>
            </p:grpSpPr>
            <p:sp>
              <p:nvSpPr>
                <p:cNvPr id="1272" name="Google Shape;1272;p4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46"/>
              <p:cNvGrpSpPr/>
              <p:nvPr/>
            </p:nvGrpSpPr>
            <p:grpSpPr>
              <a:xfrm>
                <a:off x="3795393" y="3353725"/>
                <a:ext cx="31499" cy="26993"/>
                <a:chOff x="3795393" y="3353725"/>
                <a:chExt cx="31499" cy="26993"/>
              </a:xfrm>
            </p:grpSpPr>
            <p:sp>
              <p:nvSpPr>
                <p:cNvPr id="1275" name="Google Shape;1275;p4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46"/>
              <p:cNvGrpSpPr/>
              <p:nvPr/>
            </p:nvGrpSpPr>
            <p:grpSpPr>
              <a:xfrm>
                <a:off x="4176909" y="4363221"/>
                <a:ext cx="38924" cy="33316"/>
                <a:chOff x="4176909" y="4363221"/>
                <a:chExt cx="38924" cy="33316"/>
              </a:xfrm>
            </p:grpSpPr>
            <p:sp>
              <p:nvSpPr>
                <p:cNvPr id="1278" name="Google Shape;1278;p4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6"/>
              <p:cNvGrpSpPr/>
              <p:nvPr/>
            </p:nvGrpSpPr>
            <p:grpSpPr>
              <a:xfrm>
                <a:off x="4226191" y="4007660"/>
                <a:ext cx="33560" cy="28770"/>
                <a:chOff x="4226191" y="4007660"/>
                <a:chExt cx="33560" cy="28770"/>
              </a:xfrm>
            </p:grpSpPr>
            <p:sp>
              <p:nvSpPr>
                <p:cNvPr id="1281" name="Google Shape;1281;p4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46"/>
              <p:cNvGrpSpPr/>
              <p:nvPr/>
            </p:nvGrpSpPr>
            <p:grpSpPr>
              <a:xfrm>
                <a:off x="3597785" y="3377045"/>
                <a:ext cx="33591" cy="28699"/>
                <a:chOff x="3597785" y="3377045"/>
                <a:chExt cx="33591" cy="28699"/>
              </a:xfrm>
            </p:grpSpPr>
            <p:sp>
              <p:nvSpPr>
                <p:cNvPr id="1284" name="Google Shape;1284;p4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46"/>
              <p:cNvGrpSpPr/>
              <p:nvPr/>
            </p:nvGrpSpPr>
            <p:grpSpPr>
              <a:xfrm>
                <a:off x="3887870" y="3669796"/>
                <a:ext cx="33591" cy="28692"/>
                <a:chOff x="3887870" y="3669796"/>
                <a:chExt cx="33591" cy="28692"/>
              </a:xfrm>
            </p:grpSpPr>
            <p:sp>
              <p:nvSpPr>
                <p:cNvPr id="1287" name="Google Shape;1287;p4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46"/>
              <p:cNvGrpSpPr/>
              <p:nvPr/>
            </p:nvGrpSpPr>
            <p:grpSpPr>
              <a:xfrm>
                <a:off x="3818320" y="3481625"/>
                <a:ext cx="33497" cy="28770"/>
                <a:chOff x="3818320" y="3481625"/>
                <a:chExt cx="33497" cy="28770"/>
              </a:xfrm>
            </p:grpSpPr>
            <p:sp>
              <p:nvSpPr>
                <p:cNvPr id="1290" name="Google Shape;1290;p4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46"/>
              <p:cNvGrpSpPr/>
              <p:nvPr/>
            </p:nvGrpSpPr>
            <p:grpSpPr>
              <a:xfrm>
                <a:off x="4278139" y="4120948"/>
                <a:ext cx="37492" cy="32129"/>
                <a:chOff x="4278139" y="4120948"/>
                <a:chExt cx="37492" cy="32129"/>
              </a:xfrm>
            </p:grpSpPr>
            <p:sp>
              <p:nvSpPr>
                <p:cNvPr id="1293" name="Google Shape;1293;p4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46"/>
              <p:cNvGrpSpPr/>
              <p:nvPr/>
            </p:nvGrpSpPr>
            <p:grpSpPr>
              <a:xfrm>
                <a:off x="4419898" y="3977388"/>
                <a:ext cx="33497" cy="28692"/>
                <a:chOff x="4419898" y="3977388"/>
                <a:chExt cx="33497" cy="28692"/>
              </a:xfrm>
            </p:grpSpPr>
            <p:sp>
              <p:nvSpPr>
                <p:cNvPr id="1296" name="Google Shape;1296;p4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46"/>
              <p:cNvGrpSpPr/>
              <p:nvPr/>
            </p:nvGrpSpPr>
            <p:grpSpPr>
              <a:xfrm>
                <a:off x="4158930" y="4034684"/>
                <a:ext cx="33497" cy="28762"/>
                <a:chOff x="4158930" y="4034684"/>
                <a:chExt cx="33497" cy="28762"/>
              </a:xfrm>
            </p:grpSpPr>
            <p:sp>
              <p:nvSpPr>
                <p:cNvPr id="1299" name="Google Shape;1299;p4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46"/>
              <p:cNvGrpSpPr/>
              <p:nvPr/>
            </p:nvGrpSpPr>
            <p:grpSpPr>
              <a:xfrm>
                <a:off x="4134949" y="3957049"/>
                <a:ext cx="33497" cy="28770"/>
                <a:chOff x="4134949" y="3957049"/>
                <a:chExt cx="33497" cy="28770"/>
              </a:xfrm>
            </p:grpSpPr>
            <p:sp>
              <p:nvSpPr>
                <p:cNvPr id="1302" name="Google Shape;1302;p4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46"/>
              <p:cNvGrpSpPr/>
              <p:nvPr/>
            </p:nvGrpSpPr>
            <p:grpSpPr>
              <a:xfrm>
                <a:off x="4193653" y="4184403"/>
                <a:ext cx="43580" cy="37264"/>
                <a:chOff x="4193653" y="4184403"/>
                <a:chExt cx="43580" cy="37264"/>
              </a:xfrm>
            </p:grpSpPr>
            <p:sp>
              <p:nvSpPr>
                <p:cNvPr id="1305" name="Google Shape;1305;p4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46"/>
              <p:cNvGrpSpPr/>
              <p:nvPr/>
            </p:nvGrpSpPr>
            <p:grpSpPr>
              <a:xfrm>
                <a:off x="4343600" y="3943844"/>
                <a:ext cx="43580" cy="37312"/>
                <a:chOff x="4343600" y="3943844"/>
                <a:chExt cx="43580" cy="37312"/>
              </a:xfrm>
            </p:grpSpPr>
            <p:sp>
              <p:nvSpPr>
                <p:cNvPr id="1308" name="Google Shape;1308;p4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46"/>
              <p:cNvGrpSpPr/>
              <p:nvPr/>
            </p:nvGrpSpPr>
            <p:grpSpPr>
              <a:xfrm>
                <a:off x="4172339" y="3381693"/>
                <a:ext cx="31499" cy="27001"/>
                <a:chOff x="4172339" y="3381693"/>
                <a:chExt cx="31499" cy="27001"/>
              </a:xfrm>
            </p:grpSpPr>
            <p:sp>
              <p:nvSpPr>
                <p:cNvPr id="1311" name="Google Shape;1311;p4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13" name="Google Shape;1313;p46"/>
          <p:cNvSpPr txBox="1"/>
          <p:nvPr>
            <p:ph idx="4294967295" type="title"/>
          </p:nvPr>
        </p:nvSpPr>
        <p:spPr>
          <a:xfrm>
            <a:off x="4356801" y="928000"/>
            <a:ext cx="4045200" cy="13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Engineering Geo-features</a:t>
            </a:r>
            <a:endParaRPr/>
          </a:p>
        </p:txBody>
      </p:sp>
      <p:sp>
        <p:nvSpPr>
          <p:cNvPr id="1314" name="Google Shape;1314;p46"/>
          <p:cNvSpPr txBox="1"/>
          <p:nvPr>
            <p:ph idx="4294967295" type="subTitle"/>
          </p:nvPr>
        </p:nvSpPr>
        <p:spPr>
          <a:xfrm>
            <a:off x="4356750" y="2641984"/>
            <a:ext cx="4045200" cy="1758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en">
                <a:solidFill>
                  <a:schemeClr val="lt1"/>
                </a:solidFill>
              </a:rPr>
              <a:t>Nearest Park</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Nearest Large Park</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Nearest Stream</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Distance to ISU</a:t>
            </a:r>
            <a:endParaRPr>
              <a:solidFill>
                <a:schemeClr val="lt1"/>
              </a:solidFill>
            </a:endParaRPr>
          </a:p>
          <a:p>
            <a:pPr indent="-298450" lvl="0" marL="457200" rtl="0" algn="l">
              <a:spcBef>
                <a:spcPts val="0"/>
              </a:spcBef>
              <a:spcAft>
                <a:spcPts val="0"/>
              </a:spcAft>
              <a:buClr>
                <a:schemeClr val="lt1"/>
              </a:buClr>
              <a:buSzPts val="1100"/>
              <a:buChar char="●"/>
            </a:pPr>
            <a:r>
              <a:rPr lang="en">
                <a:solidFill>
                  <a:schemeClr val="lt1"/>
                </a:solidFill>
              </a:rPr>
              <a:t>Neighborhood Median…</a:t>
            </a:r>
            <a:endParaRPr>
              <a:solidFill>
                <a:schemeClr val="lt1"/>
              </a:solidFill>
            </a:endParaRPr>
          </a:p>
          <a:p>
            <a:pPr indent="-298450" lvl="1" marL="1371600" rtl="0" algn="l">
              <a:spcBef>
                <a:spcPts val="0"/>
              </a:spcBef>
              <a:spcAft>
                <a:spcPts val="0"/>
              </a:spcAft>
              <a:buClr>
                <a:schemeClr val="lt1"/>
              </a:buClr>
              <a:buSzPts val="1100"/>
              <a:buChar char="○"/>
            </a:pPr>
            <a:r>
              <a:rPr lang="en">
                <a:solidFill>
                  <a:schemeClr val="lt1"/>
                </a:solidFill>
              </a:rPr>
              <a:t>Year Built</a:t>
            </a:r>
            <a:endParaRPr>
              <a:solidFill>
                <a:schemeClr val="lt1"/>
              </a:solidFill>
            </a:endParaRPr>
          </a:p>
          <a:p>
            <a:pPr indent="-298450" lvl="1" marL="1371600" rtl="0" algn="l">
              <a:spcBef>
                <a:spcPts val="0"/>
              </a:spcBef>
              <a:spcAft>
                <a:spcPts val="0"/>
              </a:spcAft>
              <a:buClr>
                <a:schemeClr val="lt1"/>
              </a:buClr>
              <a:buSzPts val="1100"/>
              <a:buChar char="○"/>
            </a:pPr>
            <a:r>
              <a:rPr lang="en">
                <a:solidFill>
                  <a:schemeClr val="lt1"/>
                </a:solidFill>
              </a:rPr>
              <a:t>Sale Price</a:t>
            </a:r>
            <a:endParaRPr>
              <a:solidFill>
                <a:schemeClr val="lt1"/>
              </a:solidFill>
            </a:endParaRPr>
          </a:p>
          <a:p>
            <a:pPr indent="-298450" lvl="1" marL="1371600" rtl="0" algn="l">
              <a:spcBef>
                <a:spcPts val="0"/>
              </a:spcBef>
              <a:spcAft>
                <a:spcPts val="0"/>
              </a:spcAft>
              <a:buClr>
                <a:schemeClr val="lt1"/>
              </a:buClr>
              <a:buSzPts val="1100"/>
              <a:buChar char="○"/>
            </a:pPr>
            <a:r>
              <a:rPr lang="en">
                <a:solidFill>
                  <a:schemeClr val="lt1"/>
                </a:solidFill>
              </a:rPr>
              <a:t>Total Square Footage</a:t>
            </a:r>
            <a:endParaRPr>
              <a:solidFill>
                <a:schemeClr val="lt1"/>
              </a:solidFill>
            </a:endParaRPr>
          </a:p>
        </p:txBody>
      </p:sp>
      <p:cxnSp>
        <p:nvCxnSpPr>
          <p:cNvPr id="1315" name="Google Shape;1315;p46"/>
          <p:cNvCxnSpPr/>
          <p:nvPr/>
        </p:nvCxnSpPr>
        <p:spPr>
          <a:xfrm rot="10800000">
            <a:off x="4536838" y="2490900"/>
            <a:ext cx="3760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47"/>
          <p:cNvPicPr preferRelativeResize="0"/>
          <p:nvPr/>
        </p:nvPicPr>
        <p:blipFill>
          <a:blip r:embed="rId3">
            <a:alphaModFix/>
          </a:blip>
          <a:stretch>
            <a:fillRect/>
          </a:stretch>
        </p:blipFill>
        <p:spPr>
          <a:xfrm>
            <a:off x="1852138" y="152400"/>
            <a:ext cx="5439716"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48"/>
          <p:cNvPicPr preferRelativeResize="0"/>
          <p:nvPr/>
        </p:nvPicPr>
        <p:blipFill>
          <a:blip r:embed="rId3">
            <a:alphaModFix/>
          </a:blip>
          <a:stretch>
            <a:fillRect/>
          </a:stretch>
        </p:blipFill>
        <p:spPr>
          <a:xfrm>
            <a:off x="1232138" y="152400"/>
            <a:ext cx="6679732"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p49"/>
          <p:cNvPicPr preferRelativeResize="0"/>
          <p:nvPr/>
        </p:nvPicPr>
        <p:blipFill>
          <a:blip r:embed="rId3">
            <a:alphaModFix/>
          </a:blip>
          <a:stretch>
            <a:fillRect/>
          </a:stretch>
        </p:blipFill>
        <p:spPr>
          <a:xfrm>
            <a:off x="1167113" y="152400"/>
            <a:ext cx="6809768"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50"/>
          <p:cNvPicPr preferRelativeResize="0"/>
          <p:nvPr/>
        </p:nvPicPr>
        <p:blipFill>
          <a:blip r:embed="rId3">
            <a:alphaModFix/>
          </a:blip>
          <a:stretch>
            <a:fillRect/>
          </a:stretch>
        </p:blipFill>
        <p:spPr>
          <a:xfrm>
            <a:off x="1218450" y="152400"/>
            <a:ext cx="6707108"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51"/>
          <p:cNvPicPr preferRelativeResize="0"/>
          <p:nvPr/>
        </p:nvPicPr>
        <p:blipFill>
          <a:blip r:embed="rId3">
            <a:alphaModFix/>
          </a:blip>
          <a:stretch>
            <a:fillRect/>
          </a:stretch>
        </p:blipFill>
        <p:spPr>
          <a:xfrm>
            <a:off x="152400" y="152400"/>
            <a:ext cx="3854558" cy="4838700"/>
          </a:xfrm>
          <a:prstGeom prst="rect">
            <a:avLst/>
          </a:prstGeom>
          <a:noFill/>
          <a:ln>
            <a:noFill/>
          </a:ln>
        </p:spPr>
      </p:pic>
      <p:sp>
        <p:nvSpPr>
          <p:cNvPr id="1341" name="Google Shape;1341;p51"/>
          <p:cNvSpPr txBox="1"/>
          <p:nvPr/>
        </p:nvSpPr>
        <p:spPr>
          <a:xfrm>
            <a:off x="4159300" y="4097850"/>
            <a:ext cx="483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Median House Price by Neighborhood</a:t>
            </a:r>
            <a:endParaRPr b="1">
              <a:solidFill>
                <a:schemeClr val="lt1"/>
              </a:solidFill>
              <a:latin typeface="Proxima Nova"/>
              <a:ea typeface="Proxima Nova"/>
              <a:cs typeface="Proxima Nova"/>
              <a:sym typeface="Proxima Nova"/>
            </a:endParaRPr>
          </a:p>
        </p:txBody>
      </p:sp>
      <p:pic>
        <p:nvPicPr>
          <p:cNvPr id="1342" name="Google Shape;1342;p51"/>
          <p:cNvPicPr preferRelativeResize="0"/>
          <p:nvPr/>
        </p:nvPicPr>
        <p:blipFill>
          <a:blip r:embed="rId4">
            <a:alphaModFix/>
          </a:blip>
          <a:stretch>
            <a:fillRect/>
          </a:stretch>
        </p:blipFill>
        <p:spPr>
          <a:xfrm>
            <a:off x="4159358" y="152400"/>
            <a:ext cx="4832242" cy="3433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52"/>
          <p:cNvPicPr preferRelativeResize="0"/>
          <p:nvPr/>
        </p:nvPicPr>
        <p:blipFill>
          <a:blip r:embed="rId3">
            <a:alphaModFix/>
          </a:blip>
          <a:stretch>
            <a:fillRect/>
          </a:stretch>
        </p:blipFill>
        <p:spPr>
          <a:xfrm>
            <a:off x="1228713" y="152400"/>
            <a:ext cx="6686576"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53"/>
          <p:cNvPicPr preferRelativeResize="0"/>
          <p:nvPr/>
        </p:nvPicPr>
        <p:blipFill>
          <a:blip r:embed="rId3">
            <a:alphaModFix/>
          </a:blip>
          <a:stretch>
            <a:fillRect/>
          </a:stretch>
        </p:blipFill>
        <p:spPr>
          <a:xfrm>
            <a:off x="1242400" y="152400"/>
            <a:ext cx="6659200"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54"/>
          <p:cNvPicPr preferRelativeResize="0"/>
          <p:nvPr/>
        </p:nvPicPr>
        <p:blipFill>
          <a:blip r:embed="rId3">
            <a:alphaModFix/>
          </a:blip>
          <a:stretch>
            <a:fillRect/>
          </a:stretch>
        </p:blipFill>
        <p:spPr>
          <a:xfrm>
            <a:off x="1252663" y="152400"/>
            <a:ext cx="6638668"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ctrTitle"/>
          </p:nvPr>
        </p:nvSpPr>
        <p:spPr>
          <a:xfrm>
            <a:off x="742050" y="467950"/>
            <a:ext cx="82944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09" name="Google Shape;409;p37"/>
          <p:cNvSpPr txBox="1"/>
          <p:nvPr>
            <p:ph idx="3" type="subTitle"/>
          </p:nvPr>
        </p:nvSpPr>
        <p:spPr>
          <a:xfrm>
            <a:off x="677025" y="1129750"/>
            <a:ext cx="5867700" cy="3816300"/>
          </a:xfrm>
          <a:prstGeom prst="rect">
            <a:avLst/>
          </a:prstGeom>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 sz="1300"/>
              <a:t>Problem and Goals</a:t>
            </a:r>
            <a:endParaRPr sz="1300"/>
          </a:p>
          <a:p>
            <a:pPr indent="-311150" lvl="1" marL="914400" rtl="0" algn="l">
              <a:lnSpc>
                <a:spcPct val="115000"/>
              </a:lnSpc>
              <a:spcBef>
                <a:spcPts val="0"/>
              </a:spcBef>
              <a:spcAft>
                <a:spcPts val="0"/>
              </a:spcAft>
              <a:buSzPts val="1300"/>
              <a:buAutoNum type="alphaLcPeriod"/>
            </a:pPr>
            <a:r>
              <a:rPr b="1" lang="en" sz="1300"/>
              <a:t>Wolliz</a:t>
            </a:r>
            <a:r>
              <a:rPr lang="en" sz="1300"/>
              <a:t> competing with </a:t>
            </a:r>
            <a:r>
              <a:rPr b="1" lang="en" sz="1300"/>
              <a:t>Zillow</a:t>
            </a:r>
            <a:endParaRPr b="1" sz="1300"/>
          </a:p>
          <a:p>
            <a:pPr indent="-311150" lvl="1" marL="914400" rtl="0" algn="l">
              <a:lnSpc>
                <a:spcPct val="115000"/>
              </a:lnSpc>
              <a:spcBef>
                <a:spcPts val="0"/>
              </a:spcBef>
              <a:spcAft>
                <a:spcPts val="0"/>
              </a:spcAft>
              <a:buSzPts val="1300"/>
              <a:buAutoNum type="alphaLcPeriod"/>
            </a:pPr>
            <a:r>
              <a:rPr b="1" lang="en" sz="1300"/>
              <a:t>Wolliz</a:t>
            </a:r>
            <a:r>
              <a:rPr lang="en" sz="1300"/>
              <a:t> provides 2 features: </a:t>
            </a:r>
            <a:r>
              <a:rPr b="1" lang="en" sz="1300"/>
              <a:t>Town at a Glance</a:t>
            </a:r>
            <a:r>
              <a:rPr lang="en" sz="1300"/>
              <a:t> and </a:t>
            </a:r>
            <a:r>
              <a:rPr b="1" lang="en" sz="1300"/>
              <a:t>Price Estimate</a:t>
            </a:r>
            <a:endParaRPr b="1" sz="1300"/>
          </a:p>
          <a:p>
            <a:pPr indent="-311150" lvl="2" marL="1371600" rtl="0" algn="l">
              <a:lnSpc>
                <a:spcPct val="115000"/>
              </a:lnSpc>
              <a:spcBef>
                <a:spcPts val="0"/>
              </a:spcBef>
              <a:spcAft>
                <a:spcPts val="0"/>
              </a:spcAft>
              <a:buSzPts val="1300"/>
              <a:buAutoNum type="romanLcPeriod"/>
            </a:pPr>
            <a:r>
              <a:rPr lang="en" sz="1300"/>
              <a:t>This presentation will demonstrate the backend for the interactivity of these 2 features</a:t>
            </a:r>
            <a:endParaRPr sz="1300"/>
          </a:p>
          <a:p>
            <a:pPr indent="-311150" lvl="0" marL="457200" rtl="0" algn="l">
              <a:lnSpc>
                <a:spcPct val="115000"/>
              </a:lnSpc>
              <a:spcBef>
                <a:spcPts val="0"/>
              </a:spcBef>
              <a:spcAft>
                <a:spcPts val="0"/>
              </a:spcAft>
              <a:buSzPts val="1300"/>
              <a:buFont typeface="Arial"/>
              <a:buAutoNum type="arabicPeriod"/>
            </a:pPr>
            <a:r>
              <a:rPr b="1" lang="en" sz="1300"/>
              <a:t>Town at a glance</a:t>
            </a:r>
            <a:endParaRPr b="1" sz="1300"/>
          </a:p>
          <a:p>
            <a:pPr indent="-311150" lvl="1" marL="914400" rtl="0" algn="l">
              <a:lnSpc>
                <a:spcPct val="115000"/>
              </a:lnSpc>
              <a:spcBef>
                <a:spcPts val="0"/>
              </a:spcBef>
              <a:spcAft>
                <a:spcPts val="0"/>
              </a:spcAft>
              <a:buSzPts val="1300"/>
              <a:buAutoNum type="alphaLcPeriod"/>
            </a:pPr>
            <a:r>
              <a:rPr lang="en" sz="1300"/>
              <a:t>Map out the town by presence of desired features</a:t>
            </a:r>
            <a:endParaRPr sz="1300"/>
          </a:p>
          <a:p>
            <a:pPr indent="-311150" lvl="0" marL="457200" rtl="0" algn="l">
              <a:lnSpc>
                <a:spcPct val="115000"/>
              </a:lnSpc>
              <a:spcBef>
                <a:spcPts val="0"/>
              </a:spcBef>
              <a:spcAft>
                <a:spcPts val="0"/>
              </a:spcAft>
              <a:buSzPts val="1300"/>
              <a:buFont typeface="Arial"/>
              <a:buAutoNum type="arabicPeriod"/>
            </a:pPr>
            <a:r>
              <a:rPr b="1" lang="en" sz="1300"/>
              <a:t>Price estimate</a:t>
            </a:r>
            <a:endParaRPr b="1" sz="1300"/>
          </a:p>
          <a:p>
            <a:pPr indent="-311150" lvl="1" marL="914400" rtl="0" algn="l">
              <a:lnSpc>
                <a:spcPct val="115000"/>
              </a:lnSpc>
              <a:spcBef>
                <a:spcPts val="0"/>
              </a:spcBef>
              <a:spcAft>
                <a:spcPts val="0"/>
              </a:spcAft>
              <a:buSzPts val="1300"/>
              <a:buAutoNum type="alphaLcPeriod"/>
            </a:pPr>
            <a:r>
              <a:rPr lang="en" sz="1300"/>
              <a:t>Outline most important features and interrelations</a:t>
            </a:r>
            <a:endParaRPr sz="1300"/>
          </a:p>
          <a:p>
            <a:pPr indent="-311150" lvl="0" marL="457200" rtl="0" algn="l">
              <a:lnSpc>
                <a:spcPct val="115000"/>
              </a:lnSpc>
              <a:spcBef>
                <a:spcPts val="0"/>
              </a:spcBef>
              <a:spcAft>
                <a:spcPts val="0"/>
              </a:spcAft>
              <a:buSzPts val="1300"/>
              <a:buAutoNum type="arabicPeriod"/>
            </a:pPr>
            <a:r>
              <a:rPr lang="en" sz="1300"/>
              <a:t>Conclusion</a:t>
            </a:r>
            <a:endParaRPr sz="1300"/>
          </a:p>
          <a:p>
            <a:pPr indent="-311150" lvl="1" marL="914400" rtl="0" algn="l">
              <a:lnSpc>
                <a:spcPct val="115000"/>
              </a:lnSpc>
              <a:spcBef>
                <a:spcPts val="0"/>
              </a:spcBef>
              <a:spcAft>
                <a:spcPts val="0"/>
              </a:spcAft>
              <a:buSzPts val="1300"/>
              <a:buAutoNum type="alphaLcPeriod"/>
            </a:pPr>
            <a:r>
              <a:rPr lang="en" sz="1300"/>
              <a:t>Moving forward</a:t>
            </a:r>
            <a:endParaRPr sz="1300"/>
          </a:p>
          <a:p>
            <a:pPr indent="-311150" lvl="1" marL="914400" rtl="0" algn="l">
              <a:lnSpc>
                <a:spcPct val="115000"/>
              </a:lnSpc>
              <a:spcBef>
                <a:spcPts val="0"/>
              </a:spcBef>
              <a:spcAft>
                <a:spcPts val="0"/>
              </a:spcAft>
              <a:buSzPts val="1300"/>
              <a:buAutoNum type="alphaLcPeriod"/>
            </a:pPr>
            <a:r>
              <a:rPr lang="en" sz="1300"/>
              <a:t>Thank you, you’re a wonderful audience!</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55"/>
          <p:cNvSpPr/>
          <p:nvPr/>
        </p:nvSpPr>
        <p:spPr>
          <a:xfrm>
            <a:off x="4429447" y="680438"/>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363" name="Google Shape;1363;p55"/>
          <p:cNvSpPr txBox="1"/>
          <p:nvPr>
            <p:ph type="title"/>
          </p:nvPr>
        </p:nvSpPr>
        <p:spPr>
          <a:xfrm flipH="1">
            <a:off x="4353547" y="931238"/>
            <a:ext cx="16602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64" name="Google Shape;1364;p55"/>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Price Estimate</a:t>
            </a:r>
            <a:endParaRPr/>
          </a:p>
        </p:txBody>
      </p:sp>
      <p:sp>
        <p:nvSpPr>
          <p:cNvPr id="1365" name="Google Shape;1365;p55"/>
          <p:cNvSpPr txBox="1"/>
          <p:nvPr>
            <p:ph idx="1" type="subTitle"/>
          </p:nvPr>
        </p:nvSpPr>
        <p:spPr>
          <a:xfrm>
            <a:off x="4626500" y="3252556"/>
            <a:ext cx="32346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Give the user a price estimate based on their stated feature preferences</a:t>
            </a:r>
            <a:endParaRPr/>
          </a:p>
        </p:txBody>
      </p:sp>
      <p:sp>
        <p:nvSpPr>
          <p:cNvPr id="1366" name="Google Shape;1366;p55"/>
          <p:cNvSpPr/>
          <p:nvPr/>
        </p:nvSpPr>
        <p:spPr>
          <a:xfrm>
            <a:off x="4439825" y="337692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14720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1907486" y="22610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14720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2343310" y="26918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14720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1907486" y="312268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2343310" y="3122687"/>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2343310" y="355357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1870309" y="226092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1471602" y="3553511"/>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rot="5400000">
            <a:off x="1472014" y="554656"/>
            <a:ext cx="244006" cy="244418"/>
          </a:xfrm>
          <a:custGeom>
            <a:rect b="b" l="l" r="r" t="t"/>
            <a:pathLst>
              <a:path extrusionOk="0" h="4155" w="4148">
                <a:moveTo>
                  <a:pt x="2071" y="1"/>
                </a:moveTo>
                <a:cubicBezTo>
                  <a:pt x="925" y="1"/>
                  <a:pt x="0" y="932"/>
                  <a:pt x="0" y="2078"/>
                </a:cubicBezTo>
                <a:cubicBezTo>
                  <a:pt x="0" y="3223"/>
                  <a:pt x="925" y="4154"/>
                  <a:pt x="2071" y="4154"/>
                </a:cubicBezTo>
                <a:cubicBezTo>
                  <a:pt x="3217" y="4154"/>
                  <a:pt x="4148" y="3223"/>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rot="5400000">
            <a:off x="1471838" y="990304"/>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27477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5"/>
          <p:cNvSpPr/>
          <p:nvPr/>
        </p:nvSpPr>
        <p:spPr>
          <a:xfrm>
            <a:off x="27477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5"/>
          <p:cNvSpPr/>
          <p:nvPr/>
        </p:nvSpPr>
        <p:spPr>
          <a:xfrm>
            <a:off x="27477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2747714" y="3553512"/>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55"/>
          <p:cNvGrpSpPr/>
          <p:nvPr/>
        </p:nvGrpSpPr>
        <p:grpSpPr>
          <a:xfrm>
            <a:off x="3875800" y="2639478"/>
            <a:ext cx="342580" cy="349197"/>
            <a:chOff x="5049725" y="1435050"/>
            <a:chExt cx="486550" cy="481850"/>
          </a:xfrm>
        </p:grpSpPr>
        <p:sp>
          <p:nvSpPr>
            <p:cNvPr id="1384" name="Google Shape;1384;p5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5" name="Google Shape;1385;p5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6" name="Google Shape;1386;p5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7" name="Google Shape;1387;p5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6"/>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Sale Price for Homes in Ames, Iowa.</a:t>
            </a:r>
            <a:endParaRPr/>
          </a:p>
        </p:txBody>
      </p:sp>
      <p:sp>
        <p:nvSpPr>
          <p:cNvPr id="1393" name="Google Shape;1393;p56"/>
          <p:cNvSpPr txBox="1"/>
          <p:nvPr/>
        </p:nvSpPr>
        <p:spPr>
          <a:xfrm>
            <a:off x="1089875" y="1269850"/>
            <a:ext cx="6252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Quicksand"/>
                <a:ea typeface="Quicksand"/>
                <a:cs typeface="Quicksand"/>
                <a:sym typeface="Quicksand"/>
              </a:rPr>
              <a:t>2 datasets relevant to Ames, Iowa Housing Market.</a:t>
            </a:r>
            <a:endParaRPr b="1" i="1">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Set 1: (Housing)</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Various features of multiple homes within Ames + a unique location id number.</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Associated sale prices with each home date within 2006-2010.</a:t>
            </a:r>
            <a:endParaRPr>
              <a:latin typeface="Quicksand"/>
              <a:ea typeface="Quicksand"/>
              <a:cs typeface="Quicksand"/>
              <a:sym typeface="Quicksand"/>
            </a:endParaRPr>
          </a:p>
          <a:p>
            <a:pPr indent="0" lvl="0" marL="45720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Set 2: (Real-Estate)</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Overlapping features with Set 1 along with </a:t>
            </a:r>
            <a:r>
              <a:rPr lang="en">
                <a:latin typeface="Quicksand"/>
                <a:ea typeface="Quicksand"/>
                <a:cs typeface="Quicksand"/>
                <a:sym typeface="Quicksand"/>
              </a:rPr>
              <a:t>additional features like land value, tax info, address, etc.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Contained unique location id number related to set 1</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Associated sale prices with each home date within 2017-2020</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99" name="Google Shape;1399;p57"/>
          <p:cNvSpPr txBox="1"/>
          <p:nvPr>
            <p:ph idx="1" type="subTitle"/>
          </p:nvPr>
        </p:nvSpPr>
        <p:spPr>
          <a:xfrm>
            <a:off x="845750" y="3010650"/>
            <a:ext cx="2105700" cy="104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Imputed 1-n or 0-n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ex.) </a:t>
            </a:r>
            <a:endParaRPr sz="1100"/>
          </a:p>
          <a:p>
            <a:pPr indent="0" lvl="0" marL="0" rtl="0" algn="l">
              <a:spcBef>
                <a:spcPts val="0"/>
              </a:spcBef>
              <a:spcAft>
                <a:spcPts val="0"/>
              </a:spcAft>
              <a:buNone/>
            </a:pPr>
            <a:r>
              <a:rPr lang="en" sz="1100"/>
              <a:t>Overall Quality, Basement Exposure, Basement Condition, External Condition,</a:t>
            </a:r>
            <a:endParaRPr sz="1100"/>
          </a:p>
          <a:p>
            <a:pPr indent="0" lvl="0" marL="0" rtl="0" algn="l">
              <a:spcBef>
                <a:spcPts val="0"/>
              </a:spcBef>
              <a:spcAft>
                <a:spcPts val="0"/>
              </a:spcAft>
              <a:buNone/>
            </a:pPr>
            <a:r>
              <a:rPr lang="en" sz="1100"/>
              <a:t>Kitchen Quality.</a:t>
            </a:r>
            <a:r>
              <a:rPr lang="en" sz="1100"/>
              <a:t> </a:t>
            </a:r>
            <a:endParaRPr sz="1100"/>
          </a:p>
        </p:txBody>
      </p:sp>
      <p:sp>
        <p:nvSpPr>
          <p:cNvPr id="1400" name="Google Shape;1400;p57"/>
          <p:cNvSpPr txBox="1"/>
          <p:nvPr>
            <p:ph idx="2" type="subTitle"/>
          </p:nvPr>
        </p:nvSpPr>
        <p:spPr>
          <a:xfrm>
            <a:off x="845760" y="2402538"/>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u="sng"/>
              <a:t>Ordinal Categoricals</a:t>
            </a:r>
            <a:endParaRPr sz="1500" u="sng"/>
          </a:p>
        </p:txBody>
      </p:sp>
      <p:sp>
        <p:nvSpPr>
          <p:cNvPr id="1401" name="Google Shape;1401;p57"/>
          <p:cNvSpPr txBox="1"/>
          <p:nvPr>
            <p:ph idx="3" type="subTitle"/>
          </p:nvPr>
        </p:nvSpPr>
        <p:spPr>
          <a:xfrm>
            <a:off x="3587750" y="2740950"/>
            <a:ext cx="2105700" cy="152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Dummified and then reduced based on relationship with target variable.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ex.)</a:t>
            </a:r>
            <a:endParaRPr sz="1100"/>
          </a:p>
          <a:p>
            <a:pPr indent="0" lvl="0" marL="0" rtl="0" algn="l">
              <a:spcBef>
                <a:spcPts val="0"/>
              </a:spcBef>
              <a:spcAft>
                <a:spcPts val="0"/>
              </a:spcAft>
              <a:buNone/>
            </a:pPr>
            <a:r>
              <a:rPr lang="en" sz="1100"/>
              <a:t>MSSubClass,MSZoning,</a:t>
            </a:r>
            <a:endParaRPr sz="1100"/>
          </a:p>
          <a:p>
            <a:pPr indent="0" lvl="0" marL="0" rtl="0" algn="l">
              <a:spcBef>
                <a:spcPts val="0"/>
              </a:spcBef>
              <a:spcAft>
                <a:spcPts val="0"/>
              </a:spcAft>
              <a:buNone/>
            </a:pPr>
            <a:r>
              <a:rPr lang="en" sz="1100"/>
              <a:t>Neighborhood</a:t>
            </a:r>
            <a:endParaRPr sz="1100"/>
          </a:p>
        </p:txBody>
      </p:sp>
      <p:sp>
        <p:nvSpPr>
          <p:cNvPr id="1402" name="Google Shape;1402;p57"/>
          <p:cNvSpPr txBox="1"/>
          <p:nvPr>
            <p:ph idx="4" type="subTitle"/>
          </p:nvPr>
        </p:nvSpPr>
        <p:spPr>
          <a:xfrm>
            <a:off x="3519160" y="2402538"/>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u="sng"/>
              <a:t>Nominal Categoricals</a:t>
            </a:r>
            <a:endParaRPr sz="1400" u="sng"/>
          </a:p>
        </p:txBody>
      </p:sp>
      <p:sp>
        <p:nvSpPr>
          <p:cNvPr id="1403" name="Google Shape;1403;p57"/>
          <p:cNvSpPr txBox="1"/>
          <p:nvPr>
            <p:ph idx="5" type="subTitle"/>
          </p:nvPr>
        </p:nvSpPr>
        <p:spPr>
          <a:xfrm>
            <a:off x="6192550" y="2740950"/>
            <a:ext cx="2105700" cy="22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ex.)</a:t>
            </a:r>
            <a:endParaRPr sz="1100"/>
          </a:p>
          <a:p>
            <a:pPr indent="0" lvl="0" marL="0" rtl="0" algn="l">
              <a:spcBef>
                <a:spcPts val="0"/>
              </a:spcBef>
              <a:spcAft>
                <a:spcPts val="0"/>
              </a:spcAft>
              <a:buNone/>
            </a:pPr>
            <a:r>
              <a:rPr lang="en" sz="1100"/>
              <a:t>TotalSF,</a:t>
            </a:r>
            <a:endParaRPr sz="1100"/>
          </a:p>
          <a:p>
            <a:pPr indent="0" lvl="0" marL="0" rtl="0" algn="l">
              <a:spcBef>
                <a:spcPts val="0"/>
              </a:spcBef>
              <a:spcAft>
                <a:spcPts val="0"/>
              </a:spcAft>
              <a:buNone/>
            </a:pPr>
            <a:r>
              <a:rPr lang="en" sz="1100"/>
              <a:t>Med Neighborhood Total SF,</a:t>
            </a:r>
            <a:endParaRPr sz="1100"/>
          </a:p>
          <a:p>
            <a:pPr indent="0" lvl="0" marL="0" rtl="0" algn="l">
              <a:spcBef>
                <a:spcPts val="0"/>
              </a:spcBef>
              <a:spcAft>
                <a:spcPts val="0"/>
              </a:spcAft>
              <a:buNone/>
            </a:pPr>
            <a:r>
              <a:rPr lang="en" sz="1100"/>
              <a:t>SF Percent Unfinished,</a:t>
            </a:r>
            <a:endParaRPr sz="1100"/>
          </a:p>
          <a:p>
            <a:pPr indent="0" lvl="0" marL="0" rtl="0" algn="l">
              <a:spcBef>
                <a:spcPts val="0"/>
              </a:spcBef>
              <a:spcAft>
                <a:spcPts val="0"/>
              </a:spcAft>
              <a:buNone/>
            </a:pPr>
            <a:r>
              <a:rPr lang="en" sz="1100"/>
              <a:t>Auxiliary SF (Pools Porches, Garage, etc…),</a:t>
            </a:r>
            <a:endParaRPr sz="1100"/>
          </a:p>
          <a:p>
            <a:pPr indent="0" lvl="0" marL="0" rtl="0" algn="l">
              <a:spcBef>
                <a:spcPts val="0"/>
              </a:spcBef>
              <a:spcAft>
                <a:spcPts val="0"/>
              </a:spcAft>
              <a:buNone/>
            </a:pPr>
            <a:r>
              <a:rPr lang="en" sz="1100"/>
              <a:t>Relative SF measures,</a:t>
            </a:r>
            <a:endParaRPr sz="1100"/>
          </a:p>
          <a:p>
            <a:pPr indent="0" lvl="0" marL="0" rtl="0" algn="l">
              <a:spcBef>
                <a:spcPts val="0"/>
              </a:spcBef>
              <a:spcAft>
                <a:spcPts val="0"/>
              </a:spcAft>
              <a:buNone/>
            </a:pPr>
            <a:r>
              <a:rPr lang="en" sz="1100"/>
              <a:t>Nearest Large Park,</a:t>
            </a:r>
            <a:endParaRPr sz="1100"/>
          </a:p>
          <a:p>
            <a:pPr indent="0" lvl="0" marL="0" rtl="0" algn="l">
              <a:spcBef>
                <a:spcPts val="0"/>
              </a:spcBef>
              <a:spcAft>
                <a:spcPts val="0"/>
              </a:spcAft>
              <a:buNone/>
            </a:pPr>
            <a:r>
              <a:rPr lang="en" sz="1100"/>
              <a:t>Distance from ISU</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4" name="Google Shape;1404;p57"/>
          <p:cNvSpPr txBox="1"/>
          <p:nvPr>
            <p:ph idx="6" type="subTitle"/>
          </p:nvPr>
        </p:nvSpPr>
        <p:spPr>
          <a:xfrm>
            <a:off x="6192560" y="2402538"/>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u="sng"/>
              <a:t>Other Features</a:t>
            </a:r>
            <a:endParaRPr sz="900" u="sng"/>
          </a:p>
        </p:txBody>
      </p:sp>
      <p:sp>
        <p:nvSpPr>
          <p:cNvPr id="1405" name="Google Shape;1405;p57"/>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 </a:t>
            </a:r>
            <a:endParaRPr/>
          </a:p>
          <a:p>
            <a:pPr indent="0" lvl="0" marL="0" rtl="0" algn="l">
              <a:spcBef>
                <a:spcPts val="0"/>
              </a:spcBef>
              <a:spcAft>
                <a:spcPts val="0"/>
              </a:spcAft>
              <a:buNone/>
            </a:pPr>
            <a:r>
              <a:rPr lang="en"/>
              <a:t>(Target Log Sale Price)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58"/>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411" name="Google Shape;1411;p58"/>
          <p:cNvSpPr txBox="1"/>
          <p:nvPr/>
        </p:nvSpPr>
        <p:spPr>
          <a:xfrm>
            <a:off x="742000" y="1218000"/>
            <a:ext cx="74778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We wish to model home sale price as a function of physical properties (square footage, garage size, material quality, bathrooms, etc…) as well as geographic aspects (neighborhood, location relative to points of interest, etc…).</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Given the immense amount of features available on each home, we </a:t>
            </a:r>
            <a:r>
              <a:rPr lang="en">
                <a:latin typeface="Quicksand"/>
                <a:ea typeface="Quicksand"/>
                <a:cs typeface="Quicksand"/>
                <a:sym typeface="Quicksand"/>
              </a:rPr>
              <a:t>preemptively</a:t>
            </a:r>
            <a:r>
              <a:rPr lang="en">
                <a:latin typeface="Quicksand"/>
                <a:ea typeface="Quicksand"/>
                <a:cs typeface="Quicksand"/>
                <a:sym typeface="Quicksand"/>
              </a:rPr>
              <a:t> place an emphasis on model simplicity and interpretability to start. Users will likely only state a </a:t>
            </a:r>
            <a:r>
              <a:rPr lang="en">
                <a:latin typeface="Quicksand"/>
                <a:ea typeface="Quicksand"/>
                <a:cs typeface="Quicksand"/>
                <a:sym typeface="Quicksand"/>
              </a:rPr>
              <a:t>handful</a:t>
            </a:r>
            <a:r>
              <a:rPr lang="en">
                <a:latin typeface="Quicksand"/>
                <a:ea typeface="Quicksand"/>
                <a:cs typeface="Quicksand"/>
                <a:sym typeface="Quicksand"/>
              </a:rPr>
              <a:t> of features that they want when using our estimation solution.</a:t>
            </a:r>
            <a:endParaRPr>
              <a:latin typeface="Quicksand"/>
              <a:ea typeface="Quicksand"/>
              <a:cs typeface="Quicksand"/>
              <a:sym typeface="Quicksand"/>
            </a:endParaRPr>
          </a:p>
          <a:p>
            <a:pPr indent="0" lvl="0" marL="457200" rtl="0" algn="l">
              <a:spcBef>
                <a:spcPts val="0"/>
              </a:spcBef>
              <a:spcAft>
                <a:spcPts val="0"/>
              </a:spcAft>
              <a:buNone/>
            </a:pPr>
            <a:r>
              <a:rPr lang="en">
                <a:latin typeface="Quicksand"/>
                <a:ea typeface="Quicksand"/>
                <a:cs typeface="Quicksand"/>
                <a:sym typeface="Quicksand"/>
              </a:rPr>
              <a:t>Therefore limiting potential inputs is preferred.  </a:t>
            </a:r>
            <a:endParaRPr>
              <a:latin typeface="Quicksand"/>
              <a:ea typeface="Quicksand"/>
              <a:cs typeface="Quicksand"/>
              <a:sym typeface="Quicksand"/>
            </a:endParaRPr>
          </a:p>
          <a:p>
            <a:pPr indent="0" lvl="0" marL="457200" rtl="0" algn="l">
              <a:spcBef>
                <a:spcPts val="0"/>
              </a:spcBef>
              <a:spcAft>
                <a:spcPts val="0"/>
              </a:spcAft>
              <a:buNone/>
            </a:pPr>
            <a:r>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Accuracy can always be improved later on.</a:t>
            </a:r>
            <a:r>
              <a:rPr lang="en">
                <a:latin typeface="Quicksand"/>
                <a:ea typeface="Quicksand"/>
                <a:cs typeface="Quicksand"/>
                <a:sym typeface="Quicksand"/>
              </a:rPr>
              <a:t> </a:t>
            </a:r>
            <a:endParaRPr>
              <a:latin typeface="Quicksand"/>
              <a:ea typeface="Quicksand"/>
              <a:cs typeface="Quicksand"/>
              <a:sym typeface="Quicksand"/>
            </a:endParaRPr>
          </a:p>
          <a:p>
            <a:pPr indent="0" lvl="0" marL="457200" rtl="0" algn="l">
              <a:spcBef>
                <a:spcPts val="0"/>
              </a:spcBef>
              <a:spcAft>
                <a:spcPts val="0"/>
              </a:spcAft>
              <a:buNone/>
            </a:pPr>
            <a:r>
              <a:t/>
            </a:r>
            <a:endParaRPr>
              <a:latin typeface="Quicksand"/>
              <a:ea typeface="Quicksand"/>
              <a:cs typeface="Quicksand"/>
              <a:sym typeface="Quicksand"/>
            </a:endParaRPr>
          </a:p>
          <a:p>
            <a:pPr indent="-317500" lvl="0" marL="457200" rtl="0" algn="l">
              <a:spcBef>
                <a:spcPts val="0"/>
              </a:spcBef>
              <a:spcAft>
                <a:spcPts val="0"/>
              </a:spcAft>
              <a:buSzPts val="1400"/>
              <a:buFont typeface="Quicksand"/>
              <a:buChar char="-"/>
            </a:pPr>
            <a:r>
              <a:rPr lang="en">
                <a:latin typeface="Quicksand"/>
                <a:ea typeface="Quicksand"/>
                <a:cs typeface="Quicksand"/>
                <a:sym typeface="Quicksand"/>
              </a:rPr>
              <a:t>Highest priority is to understand what the most important predictive features associated with sale price are, and how they relate to sale price.</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 </a:t>
            </a:r>
            <a:endParaRPr>
              <a:latin typeface="Quicksand"/>
              <a:ea typeface="Quicksand"/>
              <a:cs typeface="Quicksand"/>
              <a:sym typeface="Quicksa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59"/>
          <p:cNvSpPr txBox="1"/>
          <p:nvPr>
            <p:ph idx="4" type="subTitle"/>
          </p:nvPr>
        </p:nvSpPr>
        <p:spPr>
          <a:xfrm>
            <a:off x="229900" y="1423850"/>
            <a:ext cx="8099700" cy="27339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
              <a:t>Naive Selection Solely by Correlation and Visual Trends</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
              <a:t>Random Forest Regression (Feature Importance)</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
              <a:t>Statistical Significance in Multiple Linear Regression or Huber Regression (P-Values)</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
              <a:t>Lasso Regression (Coefficients vs. Lambda)</a:t>
            </a:r>
            <a:endParaRPr/>
          </a:p>
          <a:p>
            <a:pPr indent="0" lvl="0" marL="0" rtl="0" algn="l">
              <a:spcBef>
                <a:spcPts val="0"/>
              </a:spcBef>
              <a:spcAft>
                <a:spcPts val="0"/>
              </a:spcAft>
              <a:buNone/>
            </a:pPr>
            <a:r>
              <a:t/>
            </a:r>
            <a:endParaRPr/>
          </a:p>
        </p:txBody>
      </p:sp>
      <p:sp>
        <p:nvSpPr>
          <p:cNvPr id="1417" name="Google Shape;1417;p59"/>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 Methods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60"/>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Correlations with LogSale Price</a:t>
            </a:r>
            <a:endParaRPr/>
          </a:p>
        </p:txBody>
      </p:sp>
      <p:pic>
        <p:nvPicPr>
          <p:cNvPr id="1423" name="Google Shape;1423;p60"/>
          <p:cNvPicPr preferRelativeResize="0"/>
          <p:nvPr/>
        </p:nvPicPr>
        <p:blipFill>
          <a:blip r:embed="rId3">
            <a:alphaModFix/>
          </a:blip>
          <a:stretch>
            <a:fillRect/>
          </a:stretch>
        </p:blipFill>
        <p:spPr>
          <a:xfrm>
            <a:off x="210375" y="1178075"/>
            <a:ext cx="3795750" cy="3141725"/>
          </a:xfrm>
          <a:prstGeom prst="rect">
            <a:avLst/>
          </a:prstGeom>
          <a:noFill/>
          <a:ln>
            <a:noFill/>
          </a:ln>
        </p:spPr>
      </p:pic>
      <p:pic>
        <p:nvPicPr>
          <p:cNvPr id="1424" name="Google Shape;1424;p60"/>
          <p:cNvPicPr preferRelativeResize="0"/>
          <p:nvPr/>
        </p:nvPicPr>
        <p:blipFill>
          <a:blip r:embed="rId4">
            <a:alphaModFix/>
          </a:blip>
          <a:stretch>
            <a:fillRect/>
          </a:stretch>
        </p:blipFill>
        <p:spPr>
          <a:xfrm>
            <a:off x="4207250" y="1178075"/>
            <a:ext cx="3795750" cy="3141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61"/>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Trends</a:t>
            </a:r>
            <a:endParaRPr/>
          </a:p>
        </p:txBody>
      </p:sp>
      <p:pic>
        <p:nvPicPr>
          <p:cNvPr id="1430" name="Google Shape;1430;p61"/>
          <p:cNvPicPr preferRelativeResize="0"/>
          <p:nvPr/>
        </p:nvPicPr>
        <p:blipFill>
          <a:blip r:embed="rId3">
            <a:alphaModFix/>
          </a:blip>
          <a:stretch>
            <a:fillRect/>
          </a:stretch>
        </p:blipFill>
        <p:spPr>
          <a:xfrm>
            <a:off x="0" y="1562450"/>
            <a:ext cx="2983450" cy="1873400"/>
          </a:xfrm>
          <a:prstGeom prst="rect">
            <a:avLst/>
          </a:prstGeom>
          <a:noFill/>
          <a:ln>
            <a:noFill/>
          </a:ln>
        </p:spPr>
      </p:pic>
      <p:pic>
        <p:nvPicPr>
          <p:cNvPr id="1431" name="Google Shape;1431;p61"/>
          <p:cNvPicPr preferRelativeResize="0"/>
          <p:nvPr/>
        </p:nvPicPr>
        <p:blipFill>
          <a:blip r:embed="rId4">
            <a:alphaModFix/>
          </a:blip>
          <a:stretch>
            <a:fillRect/>
          </a:stretch>
        </p:blipFill>
        <p:spPr>
          <a:xfrm>
            <a:off x="6077200" y="1558825"/>
            <a:ext cx="2983450" cy="1873400"/>
          </a:xfrm>
          <a:prstGeom prst="rect">
            <a:avLst/>
          </a:prstGeom>
          <a:noFill/>
          <a:ln>
            <a:noFill/>
          </a:ln>
        </p:spPr>
      </p:pic>
      <p:pic>
        <p:nvPicPr>
          <p:cNvPr id="1432" name="Google Shape;1432;p61"/>
          <p:cNvPicPr preferRelativeResize="0"/>
          <p:nvPr/>
        </p:nvPicPr>
        <p:blipFill>
          <a:blip r:embed="rId5">
            <a:alphaModFix/>
          </a:blip>
          <a:stretch>
            <a:fillRect/>
          </a:stretch>
        </p:blipFill>
        <p:spPr>
          <a:xfrm>
            <a:off x="2983450" y="1558826"/>
            <a:ext cx="3093750" cy="1873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2"/>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Log</a:t>
            </a:r>
            <a:r>
              <a:rPr lang="en" sz="1400"/>
              <a:t>SalePrice ~ C0 + C1*TotalSF + C2*OverallQual + C3*BsmtQual</a:t>
            </a:r>
            <a:endParaRPr sz="1400"/>
          </a:p>
        </p:txBody>
      </p:sp>
      <p:sp>
        <p:nvSpPr>
          <p:cNvPr id="1438" name="Google Shape;1438;p62"/>
          <p:cNvSpPr txBox="1"/>
          <p:nvPr/>
        </p:nvSpPr>
        <p:spPr>
          <a:xfrm>
            <a:off x="742050" y="991500"/>
            <a:ext cx="39501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Quicksand"/>
                <a:ea typeface="Quicksand"/>
                <a:cs typeface="Quicksand"/>
                <a:sym typeface="Quicksand"/>
              </a:rPr>
              <a:t>TotalSF: Total Square footage of a given home (basement sf + gross living area)</a:t>
            </a:r>
            <a:endParaRPr sz="1300">
              <a:latin typeface="Quicksand"/>
              <a:ea typeface="Quicksand"/>
              <a:cs typeface="Quicksand"/>
              <a:sym typeface="Quicksand"/>
            </a:endParaRPr>
          </a:p>
          <a:p>
            <a:pPr indent="0" lvl="0" marL="0" rtl="0" algn="l">
              <a:spcBef>
                <a:spcPts val="0"/>
              </a:spcBef>
              <a:spcAft>
                <a:spcPts val="0"/>
              </a:spcAft>
              <a:buNone/>
            </a:pPr>
            <a:r>
              <a:t/>
            </a:r>
            <a:endParaRPr sz="1300">
              <a:latin typeface="Quicksand"/>
              <a:ea typeface="Quicksand"/>
              <a:cs typeface="Quicksand"/>
              <a:sym typeface="Quicksand"/>
            </a:endParaRPr>
          </a:p>
          <a:p>
            <a:pPr indent="0" lvl="0" marL="0" rtl="0" algn="l">
              <a:spcBef>
                <a:spcPts val="0"/>
              </a:spcBef>
              <a:spcAft>
                <a:spcPts val="0"/>
              </a:spcAft>
              <a:buNone/>
            </a:pPr>
            <a:r>
              <a:rPr lang="en" sz="1300">
                <a:latin typeface="Quicksand"/>
                <a:ea typeface="Quicksand"/>
                <a:cs typeface="Quicksand"/>
                <a:sym typeface="Quicksand"/>
              </a:rPr>
              <a:t>OverallQual: Rates the overall material and finish of the house.</a:t>
            </a:r>
            <a:endParaRPr sz="1300">
              <a:latin typeface="Quicksand"/>
              <a:ea typeface="Quicksand"/>
              <a:cs typeface="Quicksand"/>
              <a:sym typeface="Quicksand"/>
            </a:endParaRPr>
          </a:p>
          <a:p>
            <a:pPr indent="0" lvl="0" marL="0" rtl="0" algn="l">
              <a:spcBef>
                <a:spcPts val="0"/>
              </a:spcBef>
              <a:spcAft>
                <a:spcPts val="0"/>
              </a:spcAft>
              <a:buNone/>
            </a:pPr>
            <a:r>
              <a:t/>
            </a:r>
            <a:endParaRPr sz="1300">
              <a:latin typeface="Quicksand"/>
              <a:ea typeface="Quicksand"/>
              <a:cs typeface="Quicksand"/>
              <a:sym typeface="Quicksand"/>
            </a:endParaRPr>
          </a:p>
          <a:p>
            <a:pPr indent="0" lvl="0" marL="0" rtl="0" algn="l">
              <a:spcBef>
                <a:spcPts val="0"/>
              </a:spcBef>
              <a:spcAft>
                <a:spcPts val="0"/>
              </a:spcAft>
              <a:buNone/>
            </a:pPr>
            <a:r>
              <a:rPr lang="en" sz="1300">
                <a:latin typeface="Quicksand"/>
                <a:ea typeface="Quicksand"/>
                <a:cs typeface="Quicksand"/>
                <a:sym typeface="Quicksand"/>
              </a:rPr>
              <a:t>BsmtQual: Evaluates the height of the basement.</a:t>
            </a:r>
            <a:endParaRPr sz="1300">
              <a:latin typeface="Quicksand"/>
              <a:ea typeface="Quicksand"/>
              <a:cs typeface="Quicksand"/>
              <a:sym typeface="Quicksand"/>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a:latin typeface="Quicksand"/>
              <a:ea typeface="Quicksand"/>
              <a:cs typeface="Quicksand"/>
              <a:sym typeface="Quicksand"/>
            </a:endParaRPr>
          </a:p>
        </p:txBody>
      </p:sp>
      <p:sp>
        <p:nvSpPr>
          <p:cNvPr id="1439" name="Google Shape;1439;p62"/>
          <p:cNvSpPr txBox="1"/>
          <p:nvPr/>
        </p:nvSpPr>
        <p:spPr>
          <a:xfrm>
            <a:off x="3817650" y="2761200"/>
            <a:ext cx="150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Train R^2: .830</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Test R^2: .773</a:t>
            </a:r>
            <a:endParaRPr>
              <a:latin typeface="Quicksand"/>
              <a:ea typeface="Quicksand"/>
              <a:cs typeface="Quicksand"/>
              <a:sym typeface="Quicksand"/>
            </a:endParaRPr>
          </a:p>
        </p:txBody>
      </p:sp>
      <p:pic>
        <p:nvPicPr>
          <p:cNvPr id="1440" name="Google Shape;1440;p62"/>
          <p:cNvPicPr preferRelativeResize="0"/>
          <p:nvPr/>
        </p:nvPicPr>
        <p:blipFill>
          <a:blip r:embed="rId3">
            <a:alphaModFix/>
          </a:blip>
          <a:stretch>
            <a:fillRect/>
          </a:stretch>
        </p:blipFill>
        <p:spPr>
          <a:xfrm>
            <a:off x="5844959" y="2678925"/>
            <a:ext cx="2556990" cy="1741475"/>
          </a:xfrm>
          <a:prstGeom prst="rect">
            <a:avLst/>
          </a:prstGeom>
          <a:noFill/>
          <a:ln>
            <a:noFill/>
          </a:ln>
        </p:spPr>
      </p:pic>
      <p:pic>
        <p:nvPicPr>
          <p:cNvPr id="1441" name="Google Shape;1441;p62"/>
          <p:cNvPicPr preferRelativeResize="0"/>
          <p:nvPr/>
        </p:nvPicPr>
        <p:blipFill>
          <a:blip r:embed="rId4">
            <a:alphaModFix/>
          </a:blip>
          <a:stretch>
            <a:fillRect/>
          </a:stretch>
        </p:blipFill>
        <p:spPr>
          <a:xfrm>
            <a:off x="742050" y="2761200"/>
            <a:ext cx="2655545" cy="1741475"/>
          </a:xfrm>
          <a:prstGeom prst="rect">
            <a:avLst/>
          </a:prstGeom>
          <a:noFill/>
          <a:ln>
            <a:noFill/>
          </a:ln>
        </p:spPr>
      </p:pic>
      <p:sp>
        <p:nvSpPr>
          <p:cNvPr id="1442" name="Google Shape;1442;p62"/>
          <p:cNvSpPr txBox="1"/>
          <p:nvPr/>
        </p:nvSpPr>
        <p:spPr>
          <a:xfrm>
            <a:off x="3902200" y="3376800"/>
            <a:ext cx="1831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Quicksand"/>
                <a:ea typeface="Quicksand"/>
                <a:cs typeface="Quicksand"/>
                <a:sym typeface="Quicksand"/>
              </a:rPr>
              <a:t>C0 = 12</a:t>
            </a:r>
            <a:endParaRPr sz="1100">
              <a:latin typeface="Quicksand"/>
              <a:ea typeface="Quicksand"/>
              <a:cs typeface="Quicksand"/>
              <a:sym typeface="Quicksand"/>
            </a:endParaRPr>
          </a:p>
          <a:p>
            <a:pPr indent="0" lvl="0" marL="0" rtl="0" algn="l">
              <a:spcBef>
                <a:spcPts val="0"/>
              </a:spcBef>
              <a:spcAft>
                <a:spcPts val="0"/>
              </a:spcAft>
              <a:buNone/>
            </a:pPr>
            <a:r>
              <a:rPr lang="en" sz="1100">
                <a:latin typeface="Quicksand"/>
                <a:ea typeface="Quicksand"/>
                <a:cs typeface="Quicksand"/>
                <a:sym typeface="Quicksand"/>
              </a:rPr>
              <a:t>C1 = .175 (</a:t>
            </a:r>
            <a:r>
              <a:rPr lang="en" sz="1100">
                <a:solidFill>
                  <a:schemeClr val="dk1"/>
                </a:solidFill>
                <a:latin typeface="Tenor Sans"/>
                <a:ea typeface="Tenor Sans"/>
                <a:cs typeface="Tenor Sans"/>
                <a:sym typeface="Tenor Sans"/>
              </a:rPr>
              <a:t>TotalSF)</a:t>
            </a:r>
            <a:endParaRPr sz="1100">
              <a:latin typeface="Quicksand"/>
              <a:ea typeface="Quicksand"/>
              <a:cs typeface="Quicksand"/>
              <a:sym typeface="Quicksand"/>
            </a:endParaRPr>
          </a:p>
          <a:p>
            <a:pPr indent="0" lvl="0" marL="0" rtl="0" algn="l">
              <a:spcBef>
                <a:spcPts val="0"/>
              </a:spcBef>
              <a:spcAft>
                <a:spcPts val="0"/>
              </a:spcAft>
              <a:buNone/>
            </a:pPr>
            <a:r>
              <a:rPr lang="en" sz="1100">
                <a:latin typeface="Quicksand"/>
                <a:ea typeface="Quicksand"/>
                <a:cs typeface="Quicksand"/>
                <a:sym typeface="Quicksand"/>
              </a:rPr>
              <a:t>C2 = .133 (OverallQual)</a:t>
            </a:r>
            <a:endParaRPr sz="1100">
              <a:latin typeface="Quicksand"/>
              <a:ea typeface="Quicksand"/>
              <a:cs typeface="Quicksand"/>
              <a:sym typeface="Quicksand"/>
            </a:endParaRPr>
          </a:p>
          <a:p>
            <a:pPr indent="0" lvl="0" marL="0" rtl="0" algn="l">
              <a:spcBef>
                <a:spcPts val="0"/>
              </a:spcBef>
              <a:spcAft>
                <a:spcPts val="0"/>
              </a:spcAft>
              <a:buNone/>
            </a:pPr>
            <a:r>
              <a:rPr lang="en" sz="1100">
                <a:latin typeface="Quicksand"/>
                <a:ea typeface="Quicksand"/>
                <a:cs typeface="Quicksand"/>
                <a:sym typeface="Quicksand"/>
              </a:rPr>
              <a:t>C3 = .069 (BsmtQual)</a:t>
            </a:r>
            <a:endParaRPr sz="1100">
              <a:latin typeface="Quicksand"/>
              <a:ea typeface="Quicksand"/>
              <a:cs typeface="Quicksand"/>
              <a:sym typeface="Quicksa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63"/>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30 Important features from Random Forest Regression.</a:t>
            </a:r>
            <a:endParaRPr/>
          </a:p>
          <a:p>
            <a:pPr indent="0" lvl="0" marL="0" rtl="0" algn="l">
              <a:spcBef>
                <a:spcPts val="0"/>
              </a:spcBef>
              <a:spcAft>
                <a:spcPts val="0"/>
              </a:spcAft>
              <a:buNone/>
            </a:pPr>
            <a:r>
              <a:t/>
            </a:r>
            <a:endParaRPr/>
          </a:p>
        </p:txBody>
      </p:sp>
      <p:pic>
        <p:nvPicPr>
          <p:cNvPr id="1448" name="Google Shape;1448;p63"/>
          <p:cNvPicPr preferRelativeResize="0"/>
          <p:nvPr/>
        </p:nvPicPr>
        <p:blipFill>
          <a:blip r:embed="rId3">
            <a:alphaModFix/>
          </a:blip>
          <a:stretch>
            <a:fillRect/>
          </a:stretch>
        </p:blipFill>
        <p:spPr>
          <a:xfrm>
            <a:off x="447350" y="415200"/>
            <a:ext cx="4859250" cy="3720000"/>
          </a:xfrm>
          <a:prstGeom prst="rect">
            <a:avLst/>
          </a:prstGeom>
          <a:noFill/>
          <a:ln>
            <a:noFill/>
          </a:ln>
        </p:spPr>
      </p:pic>
      <p:sp>
        <p:nvSpPr>
          <p:cNvPr id="1449" name="Google Shape;1449;p63"/>
          <p:cNvSpPr txBox="1"/>
          <p:nvPr/>
        </p:nvSpPr>
        <p:spPr>
          <a:xfrm>
            <a:off x="5528400" y="2929225"/>
            <a:ext cx="3210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Mean cross-validated R^2 score of the best estimator:  0.777</a:t>
            </a:r>
            <a:endParaRPr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R^2 test score for best estimator: 0.829</a:t>
            </a:r>
            <a:endParaRPr sz="1050">
              <a:highlight>
                <a:srgbClr val="FFFFFF"/>
              </a:highlight>
            </a:endParaRPr>
          </a:p>
          <a:p>
            <a:pPr indent="0" lvl="0" marL="0" rtl="0" algn="l">
              <a:spcBef>
                <a:spcPts val="0"/>
              </a:spcBef>
              <a:spcAft>
                <a:spcPts val="0"/>
              </a:spcAft>
              <a:buNone/>
            </a:pPr>
            <a:r>
              <a:t/>
            </a:r>
            <a:endParaRPr>
              <a:latin typeface="Quicksand"/>
              <a:ea typeface="Quicksand"/>
              <a:cs typeface="Quicksand"/>
              <a:sym typeface="Quicksa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4"/>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Scatterplots of the top 8 features by importance.</a:t>
            </a:r>
            <a:endParaRPr/>
          </a:p>
        </p:txBody>
      </p:sp>
      <p:pic>
        <p:nvPicPr>
          <p:cNvPr id="1455" name="Google Shape;1455;p64"/>
          <p:cNvPicPr preferRelativeResize="0"/>
          <p:nvPr/>
        </p:nvPicPr>
        <p:blipFill>
          <a:blip r:embed="rId3">
            <a:alphaModFix/>
          </a:blip>
          <a:stretch>
            <a:fillRect/>
          </a:stretch>
        </p:blipFill>
        <p:spPr>
          <a:xfrm>
            <a:off x="881550" y="180475"/>
            <a:ext cx="4260699" cy="4239925"/>
          </a:xfrm>
          <a:prstGeom prst="rect">
            <a:avLst/>
          </a:prstGeom>
          <a:noFill/>
          <a:ln>
            <a:noFill/>
          </a:ln>
        </p:spPr>
      </p:pic>
      <p:sp>
        <p:nvSpPr>
          <p:cNvPr id="1456" name="Google Shape;1456;p64"/>
          <p:cNvSpPr txBox="1"/>
          <p:nvPr/>
        </p:nvSpPr>
        <p:spPr>
          <a:xfrm>
            <a:off x="5528400" y="2571750"/>
            <a:ext cx="2838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Linear relationship with LogSalePrice is evident. So a linear model should be appropriate.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However multicollinearity issues may be an issue. So further feature selection is needed.  </a:t>
            </a:r>
            <a:endParaRPr>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idx="1" type="subTitle"/>
          </p:nvPr>
        </p:nvSpPr>
        <p:spPr>
          <a:xfrm>
            <a:off x="2153300" y="1128375"/>
            <a:ext cx="6046500" cy="31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Users want a more customizable house searching platform.  Wolliz seeks to remedy this need.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Wolliz is searching for engineers to perform the data analysis </a:t>
            </a:r>
            <a:r>
              <a:rPr lang="en" sz="1800"/>
              <a:t>necessary to provide users with 2 customizable search features.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Using the Ames Iowa dataset as a testcase, what follows is a proof of concept for Wolliz.</a:t>
            </a:r>
            <a:endParaRPr sz="1800"/>
          </a:p>
        </p:txBody>
      </p:sp>
      <p:sp>
        <p:nvSpPr>
          <p:cNvPr id="415" name="Google Shape;415;p38"/>
          <p:cNvSpPr txBox="1"/>
          <p:nvPr>
            <p:ph idx="4294967295" type="ctrTitle"/>
          </p:nvPr>
        </p:nvSpPr>
        <p:spPr>
          <a:xfrm>
            <a:off x="742050" y="467950"/>
            <a:ext cx="8294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Context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65"/>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-&gt; Take top 30 important features from Random Forest </a:t>
            </a:r>
            <a:endParaRPr/>
          </a:p>
          <a:p>
            <a:pPr indent="0" lvl="0" marL="0" rtl="0" algn="l">
              <a:spcBef>
                <a:spcPts val="1200"/>
              </a:spcBef>
              <a:spcAft>
                <a:spcPts val="0"/>
              </a:spcAft>
              <a:buNone/>
            </a:pPr>
            <a:r>
              <a:rPr lang="en"/>
              <a:t>-&gt; Fit Huber Regression model on those features against LogSale Price </a:t>
            </a:r>
            <a:endParaRPr/>
          </a:p>
          <a:p>
            <a:pPr indent="0" lvl="0" marL="0" rtl="0" algn="l">
              <a:spcBef>
                <a:spcPts val="1200"/>
              </a:spcBef>
              <a:spcAft>
                <a:spcPts val="0"/>
              </a:spcAft>
              <a:buNone/>
            </a:pPr>
            <a:r>
              <a:rPr lang="en"/>
              <a:t>-&gt; Filter out features based on corresponding coefficient p-values</a:t>
            </a:r>
            <a:endParaRPr/>
          </a:p>
          <a:p>
            <a:pPr indent="0" lvl="0" marL="0" rtl="0" algn="l">
              <a:spcBef>
                <a:spcPts val="1200"/>
              </a:spcBef>
              <a:spcAft>
                <a:spcPts val="0"/>
              </a:spcAft>
              <a:buNone/>
            </a:pPr>
            <a:r>
              <a:rPr lang="en"/>
              <a:t>-&gt; Refit Huber Model using filtered feature set.</a:t>
            </a:r>
            <a:endParaRPr/>
          </a:p>
          <a:p>
            <a:pPr indent="0" lvl="0" marL="0" rtl="0" algn="l">
              <a:spcBef>
                <a:spcPts val="1200"/>
              </a:spcBef>
              <a:spcAft>
                <a:spcPts val="1200"/>
              </a:spcAft>
              <a:buNone/>
            </a:pPr>
            <a:r>
              <a:rPr lang="en"/>
              <a:t>-&gt; Repeat until all coefficients are statistically significant at level 0.05.  </a:t>
            </a:r>
            <a:endParaRPr/>
          </a:p>
        </p:txBody>
      </p:sp>
      <p:sp>
        <p:nvSpPr>
          <p:cNvPr id="1462" name="Google Shape;1462;p65"/>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Filtering features based on statistical significance.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66"/>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after 4 iterations:</a:t>
            </a:r>
            <a:endParaRPr/>
          </a:p>
        </p:txBody>
      </p:sp>
      <p:pic>
        <p:nvPicPr>
          <p:cNvPr id="1468" name="Google Shape;1468;p66"/>
          <p:cNvPicPr preferRelativeResize="0"/>
          <p:nvPr/>
        </p:nvPicPr>
        <p:blipFill>
          <a:blip r:embed="rId3">
            <a:alphaModFix/>
          </a:blip>
          <a:stretch>
            <a:fillRect/>
          </a:stretch>
        </p:blipFill>
        <p:spPr>
          <a:xfrm>
            <a:off x="596925" y="1304900"/>
            <a:ext cx="3652676" cy="2103575"/>
          </a:xfrm>
          <a:prstGeom prst="rect">
            <a:avLst/>
          </a:prstGeom>
          <a:noFill/>
          <a:ln>
            <a:noFill/>
          </a:ln>
        </p:spPr>
      </p:pic>
      <p:pic>
        <p:nvPicPr>
          <p:cNvPr id="1469" name="Google Shape;1469;p66"/>
          <p:cNvPicPr preferRelativeResize="0"/>
          <p:nvPr/>
        </p:nvPicPr>
        <p:blipFill>
          <a:blip r:embed="rId4">
            <a:alphaModFix/>
          </a:blip>
          <a:stretch>
            <a:fillRect/>
          </a:stretch>
        </p:blipFill>
        <p:spPr>
          <a:xfrm>
            <a:off x="4936475" y="1304900"/>
            <a:ext cx="3150125" cy="2103575"/>
          </a:xfrm>
          <a:prstGeom prst="rect">
            <a:avLst/>
          </a:prstGeom>
          <a:noFill/>
          <a:ln>
            <a:noFill/>
          </a:ln>
        </p:spPr>
      </p:pic>
      <p:sp>
        <p:nvSpPr>
          <p:cNvPr id="1470" name="Google Shape;1470;p66"/>
          <p:cNvSpPr txBox="1"/>
          <p:nvPr/>
        </p:nvSpPr>
        <p:spPr>
          <a:xfrm>
            <a:off x="242950" y="3456750"/>
            <a:ext cx="5511300" cy="8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We are left with 19 features:</a:t>
            </a:r>
            <a:endParaRPr>
              <a:latin typeface="Quicksand"/>
              <a:ea typeface="Quicksand"/>
              <a:cs typeface="Quicksand"/>
              <a:sym typeface="Quicksand"/>
            </a:endParaRPr>
          </a:p>
          <a:p>
            <a:pPr indent="0" lvl="0" marL="0" rtl="0" algn="l">
              <a:lnSpc>
                <a:spcPct val="115000"/>
              </a:lnSpc>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a:latin typeface="Quicksand"/>
              <a:ea typeface="Quicksand"/>
              <a:cs typeface="Quicksand"/>
              <a:sym typeface="Quicksand"/>
            </a:endParaRPr>
          </a:p>
        </p:txBody>
      </p:sp>
      <p:sp>
        <p:nvSpPr>
          <p:cNvPr id="1471" name="Google Shape;1471;p66"/>
          <p:cNvSpPr txBox="1"/>
          <p:nvPr/>
        </p:nvSpPr>
        <p:spPr>
          <a:xfrm>
            <a:off x="5490575" y="3581700"/>
            <a:ext cx="399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Train R^2: 0.888</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Test R^2: 0.785</a:t>
            </a:r>
            <a:endParaRPr>
              <a:latin typeface="Quicksand"/>
              <a:ea typeface="Quicksand"/>
              <a:cs typeface="Quicksand"/>
              <a:sym typeface="Quicksand"/>
            </a:endParaRPr>
          </a:p>
        </p:txBody>
      </p:sp>
      <p:sp>
        <p:nvSpPr>
          <p:cNvPr id="1472" name="Google Shape;1472;p66"/>
          <p:cNvSpPr txBox="1"/>
          <p:nvPr/>
        </p:nvSpPr>
        <p:spPr>
          <a:xfrm>
            <a:off x="98888" y="3799750"/>
            <a:ext cx="425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Quicksand"/>
                <a:ea typeface="Quicksand"/>
                <a:cs typeface="Quicksand"/>
                <a:sym typeface="Quicksand"/>
              </a:rPr>
              <a:t>Year Built, Neighborhood Total SF, Exterior Quality, 1st Floor SF, Garage SF, Year remodeled, 2nd Floor SF, Relative Auxiliary SF, Total Auxiliary SF, Kitchen Quality, Basement Quality, Nearest Park, Nearest Large Park, Fireplaces, Basement Unfinished SF, Basement Finish Type1, MSSubClass 1-Story 1945 &amp; Older, MSZoning RL, and Home Functionality  </a:t>
            </a:r>
            <a:endParaRPr sz="800">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67"/>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1478" name="Google Shape;1478;p67"/>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Lasso on Remaining Features</a:t>
            </a:r>
            <a:endParaRPr/>
          </a:p>
        </p:txBody>
      </p:sp>
      <p:pic>
        <p:nvPicPr>
          <p:cNvPr id="1479" name="Google Shape;1479;p67"/>
          <p:cNvPicPr preferRelativeResize="0"/>
          <p:nvPr/>
        </p:nvPicPr>
        <p:blipFill>
          <a:blip r:embed="rId3">
            <a:alphaModFix/>
          </a:blip>
          <a:stretch>
            <a:fillRect/>
          </a:stretch>
        </p:blipFill>
        <p:spPr>
          <a:xfrm>
            <a:off x="742050" y="991500"/>
            <a:ext cx="4565200" cy="3429000"/>
          </a:xfrm>
          <a:prstGeom prst="rect">
            <a:avLst/>
          </a:prstGeom>
          <a:noFill/>
          <a:ln>
            <a:noFill/>
          </a:ln>
        </p:spPr>
      </p:pic>
      <p:pic>
        <p:nvPicPr>
          <p:cNvPr id="1480" name="Google Shape;1480;p67"/>
          <p:cNvPicPr preferRelativeResize="0"/>
          <p:nvPr/>
        </p:nvPicPr>
        <p:blipFill>
          <a:blip r:embed="rId4">
            <a:alphaModFix/>
          </a:blip>
          <a:stretch>
            <a:fillRect/>
          </a:stretch>
        </p:blipFill>
        <p:spPr>
          <a:xfrm>
            <a:off x="5756225" y="991501"/>
            <a:ext cx="2200157" cy="1538950"/>
          </a:xfrm>
          <a:prstGeom prst="rect">
            <a:avLst/>
          </a:prstGeom>
          <a:noFill/>
          <a:ln>
            <a:noFill/>
          </a:ln>
        </p:spPr>
      </p:pic>
      <p:pic>
        <p:nvPicPr>
          <p:cNvPr id="1481" name="Google Shape;1481;p67"/>
          <p:cNvPicPr preferRelativeResize="0"/>
          <p:nvPr/>
        </p:nvPicPr>
        <p:blipFill>
          <a:blip r:embed="rId5">
            <a:alphaModFix/>
          </a:blip>
          <a:stretch>
            <a:fillRect/>
          </a:stretch>
        </p:blipFill>
        <p:spPr>
          <a:xfrm>
            <a:off x="5756225" y="2662250"/>
            <a:ext cx="2197827" cy="1758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68"/>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Coefficient breakdown at no regularization.</a:t>
            </a:r>
            <a:endParaRPr/>
          </a:p>
        </p:txBody>
      </p:sp>
      <p:pic>
        <p:nvPicPr>
          <p:cNvPr id="1487" name="Google Shape;1487;p68"/>
          <p:cNvPicPr preferRelativeResize="0"/>
          <p:nvPr/>
        </p:nvPicPr>
        <p:blipFill>
          <a:blip r:embed="rId3">
            <a:alphaModFix/>
          </a:blip>
          <a:stretch>
            <a:fillRect/>
          </a:stretch>
        </p:blipFill>
        <p:spPr>
          <a:xfrm>
            <a:off x="152400" y="152400"/>
            <a:ext cx="5223601" cy="425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69"/>
          <p:cNvSpPr txBox="1"/>
          <p:nvPr>
            <p:ph type="title"/>
          </p:nvPr>
        </p:nvSpPr>
        <p:spPr>
          <a:xfrm>
            <a:off x="1294500" y="1335275"/>
            <a:ext cx="65550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FUTURE WORK</a:t>
            </a:r>
            <a:endParaRPr sz="3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70"/>
          <p:cNvSpPr txBox="1"/>
          <p:nvPr/>
        </p:nvSpPr>
        <p:spPr>
          <a:xfrm>
            <a:off x="1567800" y="492800"/>
            <a:ext cx="5249100" cy="3155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Quicksand"/>
              <a:buChar char="-"/>
            </a:pPr>
            <a:r>
              <a:rPr lang="en" sz="1500">
                <a:latin typeface="Quicksand"/>
                <a:ea typeface="Quicksand"/>
                <a:cs typeface="Quicksand"/>
                <a:sym typeface="Quicksand"/>
              </a:rPr>
              <a:t>Continue experimenting with feature engineering.</a:t>
            </a:r>
            <a:endParaRPr sz="1500">
              <a:latin typeface="Quicksand"/>
              <a:ea typeface="Quicksand"/>
              <a:cs typeface="Quicksand"/>
              <a:sym typeface="Quicksand"/>
            </a:endParaRPr>
          </a:p>
          <a:p>
            <a:pPr indent="0" lvl="0" marL="0" rtl="0" algn="l">
              <a:spcBef>
                <a:spcPts val="0"/>
              </a:spcBef>
              <a:spcAft>
                <a:spcPts val="0"/>
              </a:spcAft>
              <a:buNone/>
            </a:pPr>
            <a:r>
              <a:t/>
            </a:r>
            <a:endParaRPr sz="1500">
              <a:latin typeface="Quicksand"/>
              <a:ea typeface="Quicksand"/>
              <a:cs typeface="Quicksand"/>
              <a:sym typeface="Quicksand"/>
            </a:endParaRPr>
          </a:p>
          <a:p>
            <a:pPr indent="-323850" lvl="0" marL="457200" rtl="0" algn="l">
              <a:spcBef>
                <a:spcPts val="0"/>
              </a:spcBef>
              <a:spcAft>
                <a:spcPts val="0"/>
              </a:spcAft>
              <a:buSzPts val="1500"/>
              <a:buFont typeface="Quicksand"/>
              <a:buChar char="-"/>
            </a:pPr>
            <a:r>
              <a:rPr lang="en" sz="1500">
                <a:latin typeface="Quicksand"/>
                <a:ea typeface="Quicksand"/>
                <a:cs typeface="Quicksand"/>
                <a:sym typeface="Quicksand"/>
              </a:rPr>
              <a:t>Connect housing and real estate sets to try and estimate land value over time.</a:t>
            </a:r>
            <a:endParaRPr sz="1500">
              <a:latin typeface="Quicksand"/>
              <a:ea typeface="Quicksand"/>
              <a:cs typeface="Quicksand"/>
              <a:sym typeface="Quicksand"/>
            </a:endParaRPr>
          </a:p>
          <a:p>
            <a:pPr indent="0" lvl="0" marL="457200" rtl="0" algn="l">
              <a:spcBef>
                <a:spcPts val="0"/>
              </a:spcBef>
              <a:spcAft>
                <a:spcPts val="0"/>
              </a:spcAft>
              <a:buNone/>
            </a:pPr>
            <a:r>
              <a:t/>
            </a:r>
            <a:endParaRPr sz="1500">
              <a:latin typeface="Quicksand"/>
              <a:ea typeface="Quicksand"/>
              <a:cs typeface="Quicksand"/>
              <a:sym typeface="Quicksand"/>
            </a:endParaRPr>
          </a:p>
          <a:p>
            <a:pPr indent="-323850" lvl="0" marL="457200" rtl="0" algn="l">
              <a:spcBef>
                <a:spcPts val="0"/>
              </a:spcBef>
              <a:spcAft>
                <a:spcPts val="0"/>
              </a:spcAft>
              <a:buSzPts val="1500"/>
              <a:buFont typeface="Quicksand"/>
              <a:buChar char="-"/>
            </a:pPr>
            <a:r>
              <a:rPr lang="en" sz="1500">
                <a:latin typeface="Quicksand"/>
                <a:ea typeface="Quicksand"/>
                <a:cs typeface="Quicksand"/>
                <a:sym typeface="Quicksand"/>
              </a:rPr>
              <a:t>Try to create our own metric for Overall Quality that is correlated with the one provided, but easily explainable.</a:t>
            </a:r>
            <a:endParaRPr sz="1500">
              <a:latin typeface="Quicksand"/>
              <a:ea typeface="Quicksand"/>
              <a:cs typeface="Quicksand"/>
              <a:sym typeface="Quicksand"/>
            </a:endParaRPr>
          </a:p>
          <a:p>
            <a:pPr indent="0" lvl="0" marL="0" rtl="0" algn="l">
              <a:spcBef>
                <a:spcPts val="0"/>
              </a:spcBef>
              <a:spcAft>
                <a:spcPts val="0"/>
              </a:spcAft>
              <a:buNone/>
            </a:pPr>
            <a:r>
              <a:t/>
            </a:r>
            <a:endParaRPr sz="1500">
              <a:latin typeface="Quicksand"/>
              <a:ea typeface="Quicksand"/>
              <a:cs typeface="Quicksand"/>
              <a:sym typeface="Quicksand"/>
            </a:endParaRPr>
          </a:p>
          <a:p>
            <a:pPr indent="-323850" lvl="0" marL="457200" rtl="0" algn="l">
              <a:spcBef>
                <a:spcPts val="0"/>
              </a:spcBef>
              <a:spcAft>
                <a:spcPts val="0"/>
              </a:spcAft>
              <a:buSzPts val="1500"/>
              <a:buFont typeface="Quicksand"/>
              <a:buChar char="-"/>
            </a:pPr>
            <a:r>
              <a:rPr lang="en" sz="1500">
                <a:latin typeface="Quicksand"/>
                <a:ea typeface="Quicksand"/>
                <a:cs typeface="Quicksand"/>
                <a:sym typeface="Quicksand"/>
              </a:rPr>
              <a:t>Implement a live dashboard.</a:t>
            </a:r>
            <a:endParaRPr sz="1500">
              <a:latin typeface="Quicksand"/>
              <a:ea typeface="Quicksand"/>
              <a:cs typeface="Quicksand"/>
              <a:sym typeface="Quicksand"/>
            </a:endParaRPr>
          </a:p>
          <a:p>
            <a:pPr indent="0" lvl="0" marL="457200" rtl="0" algn="l">
              <a:spcBef>
                <a:spcPts val="0"/>
              </a:spcBef>
              <a:spcAft>
                <a:spcPts val="0"/>
              </a:spcAft>
              <a:buNone/>
            </a:pPr>
            <a:r>
              <a:rPr lang="en" sz="1500">
                <a:latin typeface="Quicksand"/>
                <a:ea typeface="Quicksand"/>
                <a:cs typeface="Quicksand"/>
                <a:sym typeface="Quicksand"/>
              </a:rPr>
              <a:t> </a:t>
            </a:r>
            <a:endParaRPr sz="1500">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71"/>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Special Thanks To</a:t>
            </a:r>
            <a:endParaRPr/>
          </a:p>
        </p:txBody>
      </p:sp>
      <p:sp>
        <p:nvSpPr>
          <p:cNvPr id="1503" name="Google Shape;1503;p71"/>
          <p:cNvSpPr/>
          <p:nvPr/>
        </p:nvSpPr>
        <p:spPr>
          <a:xfrm>
            <a:off x="6167806" y="3006914"/>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660327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a:off x="7039102" y="3006914"/>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a:off x="7474573"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a:off x="7039102" y="3437738"/>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a:off x="7910398" y="3437738"/>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a:off x="6167806" y="3868562"/>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1"/>
          <p:cNvSpPr/>
          <p:nvPr/>
        </p:nvSpPr>
        <p:spPr>
          <a:xfrm>
            <a:off x="7910398" y="3868562"/>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4860744"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5296569" y="3006914"/>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5296569" y="3437738"/>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5296569" y="3868562"/>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a:off x="5731982" y="3437738"/>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a:off x="5731982" y="3868562"/>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7437397" y="3006796"/>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1"/>
          <p:cNvSpPr/>
          <p:nvPr/>
        </p:nvSpPr>
        <p:spPr>
          <a:xfrm>
            <a:off x="6167453" y="3437679"/>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1"/>
          <p:cNvSpPr/>
          <p:nvPr/>
        </p:nvSpPr>
        <p:spPr>
          <a:xfrm>
            <a:off x="7038690" y="3868636"/>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1"/>
          <p:cNvSpPr/>
          <p:nvPr/>
        </p:nvSpPr>
        <p:spPr>
          <a:xfrm>
            <a:off x="399903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1"/>
          <p:cNvSpPr/>
          <p:nvPr/>
        </p:nvSpPr>
        <p:spPr>
          <a:xfrm>
            <a:off x="3568154"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3568154" y="3437738"/>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3568154" y="3868562"/>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1"/>
          <p:cNvSpPr/>
          <p:nvPr/>
        </p:nvSpPr>
        <p:spPr>
          <a:xfrm>
            <a:off x="3137329" y="3006914"/>
            <a:ext cx="244418" cy="244359"/>
          </a:xfrm>
          <a:custGeom>
            <a:rect b="b" l="l" r="r" t="t"/>
            <a:pathLst>
              <a:path extrusionOk="0" h="4154"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a:off x="3137329" y="3437738"/>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3137329" y="3868562"/>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2706505"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2706505" y="3437738"/>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2706505" y="38685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a:off x="2275622"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184479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1413914"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983090" y="3437738"/>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983090" y="3868562"/>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6603277" y="2576031"/>
            <a:ext cx="244418" cy="244418"/>
          </a:xfrm>
          <a:custGeom>
            <a:rect b="b" l="l" r="r" t="t"/>
            <a:pathLst>
              <a:path extrusionOk="0" h="4155" w="4155">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7039102" y="2576031"/>
            <a:ext cx="244006" cy="244418"/>
          </a:xfrm>
          <a:custGeom>
            <a:rect b="b" l="l" r="r" t="t"/>
            <a:pathLst>
              <a:path extrusionOk="0" h="4155" w="4148">
                <a:moveTo>
                  <a:pt x="2071" y="1"/>
                </a:moveTo>
                <a:cubicBezTo>
                  <a:pt x="925" y="1"/>
                  <a:pt x="0" y="932"/>
                  <a:pt x="0" y="2078"/>
                </a:cubicBezTo>
                <a:cubicBezTo>
                  <a:pt x="0" y="3223"/>
                  <a:pt x="925" y="4154"/>
                  <a:pt x="2071" y="4154"/>
                </a:cubicBezTo>
                <a:cubicBezTo>
                  <a:pt x="3217" y="4154"/>
                  <a:pt x="4148" y="3223"/>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7474573"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860744"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296569" y="2576031"/>
            <a:ext cx="244006" cy="244418"/>
          </a:xfrm>
          <a:custGeom>
            <a:rect b="b" l="l" r="r" t="t"/>
            <a:pathLst>
              <a:path extrusionOk="0" h="4155" w="4148">
                <a:moveTo>
                  <a:pt x="2071" y="1"/>
                </a:moveTo>
                <a:cubicBezTo>
                  <a:pt x="925" y="1"/>
                  <a:pt x="0" y="932"/>
                  <a:pt x="0" y="2078"/>
                </a:cubicBezTo>
                <a:cubicBezTo>
                  <a:pt x="0" y="3223"/>
                  <a:pt x="925" y="4154"/>
                  <a:pt x="2071" y="4154"/>
                </a:cubicBezTo>
                <a:cubicBezTo>
                  <a:pt x="3216" y="4154"/>
                  <a:pt x="4147" y="3223"/>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429861"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3568154"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3137329" y="2576031"/>
            <a:ext cx="244418" cy="244418"/>
          </a:xfrm>
          <a:custGeom>
            <a:rect b="b" l="l" r="r" t="t"/>
            <a:pathLst>
              <a:path extrusionOk="0" h="4155" w="4155">
                <a:moveTo>
                  <a:pt x="2077" y="1"/>
                </a:moveTo>
                <a:cubicBezTo>
                  <a:pt x="932" y="1"/>
                  <a:pt x="1" y="932"/>
                  <a:pt x="1" y="2078"/>
                </a:cubicBezTo>
                <a:cubicBezTo>
                  <a:pt x="1" y="3223"/>
                  <a:pt x="932"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2706505"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2275622"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3" y="4154"/>
                  <a:pt x="4154" y="3223"/>
                  <a:pt x="4154" y="2078"/>
                </a:cubicBezTo>
                <a:cubicBezTo>
                  <a:pt x="4154" y="932"/>
                  <a:pt x="3223"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1413914"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6167806" y="2145207"/>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6603277" y="2145207"/>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7039102" y="2145207"/>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7474573"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860744"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5296569" y="2145207"/>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3137329" y="2145207"/>
            <a:ext cx="244418" cy="244359"/>
          </a:xfrm>
          <a:custGeom>
            <a:rect b="b" l="l" r="r" t="t"/>
            <a:pathLst>
              <a:path extrusionOk="0" h="4154"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p:nvPr/>
        </p:nvSpPr>
        <p:spPr>
          <a:xfrm>
            <a:off x="2706505"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1"/>
          <p:cNvSpPr/>
          <p:nvPr/>
        </p:nvSpPr>
        <p:spPr>
          <a:xfrm>
            <a:off x="1413914" y="2145207"/>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a:off x="983090" y="2145207"/>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1"/>
          <p:cNvSpPr/>
          <p:nvPr/>
        </p:nvSpPr>
        <p:spPr>
          <a:xfrm>
            <a:off x="6167806" y="1714324"/>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6603277" y="17143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4860744" y="1714324"/>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5296569" y="1714324"/>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5731982"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4429861"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3568154"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1"/>
          <p:cNvSpPr/>
          <p:nvPr/>
        </p:nvSpPr>
        <p:spPr>
          <a:xfrm>
            <a:off x="3137329" y="1714324"/>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2706505" y="1714324"/>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1413914"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983090" y="17143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6167806" y="1283500"/>
            <a:ext cx="244065" cy="244418"/>
          </a:xfrm>
          <a:custGeom>
            <a:rect b="b" l="l" r="r" t="t"/>
            <a:pathLst>
              <a:path extrusionOk="0" h="4155"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6603277"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p:cNvSpPr/>
          <p:nvPr/>
        </p:nvSpPr>
        <p:spPr>
          <a:xfrm>
            <a:off x="7039102" y="1283500"/>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p:cNvSpPr/>
          <p:nvPr/>
        </p:nvSpPr>
        <p:spPr>
          <a:xfrm>
            <a:off x="7474573" y="1283500"/>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p:cNvSpPr/>
          <p:nvPr/>
        </p:nvSpPr>
        <p:spPr>
          <a:xfrm>
            <a:off x="5296569" y="12835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p:nvPr/>
        </p:nvSpPr>
        <p:spPr>
          <a:xfrm>
            <a:off x="5731982"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1"/>
          <p:cNvSpPr/>
          <p:nvPr/>
        </p:nvSpPr>
        <p:spPr>
          <a:xfrm>
            <a:off x="3999037"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3568154"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1"/>
          <p:cNvSpPr/>
          <p:nvPr/>
        </p:nvSpPr>
        <p:spPr>
          <a:xfrm>
            <a:off x="3137329" y="1283500"/>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2706505" y="1283500"/>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2275622"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1413914"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983090"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7910398" y="2576031"/>
            <a:ext cx="244006" cy="244418"/>
          </a:xfrm>
          <a:custGeom>
            <a:rect b="b" l="l" r="r" t="t"/>
            <a:pathLst>
              <a:path extrusionOk="0" h="4155" w="4148">
                <a:moveTo>
                  <a:pt x="2070" y="1"/>
                </a:moveTo>
                <a:cubicBezTo>
                  <a:pt x="925" y="1"/>
                  <a:pt x="0" y="932"/>
                  <a:pt x="0" y="2078"/>
                </a:cubicBezTo>
                <a:cubicBezTo>
                  <a:pt x="0" y="3223"/>
                  <a:pt x="925" y="4154"/>
                  <a:pt x="2070" y="4154"/>
                </a:cubicBezTo>
                <a:cubicBezTo>
                  <a:pt x="3216" y="4154"/>
                  <a:pt x="4147" y="3223"/>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7910398" y="2145207"/>
            <a:ext cx="244006" cy="244359"/>
          </a:xfrm>
          <a:custGeom>
            <a:rect b="b" l="l" r="r" t="t"/>
            <a:pathLst>
              <a:path extrusionOk="0" h="4154"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7910398" y="128350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4408508" y="1283438"/>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3568154" y="1714324"/>
            <a:ext cx="1132558" cy="1106145"/>
          </a:xfrm>
          <a:custGeom>
            <a:rect b="b" l="l" r="r" t="t"/>
            <a:pathLst>
              <a:path extrusionOk="0" h="18804" w="19253">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7038337" y="17143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1413561" y="3437787"/>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3961507" y="3006855"/>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1"/>
          <p:cNvSpPr/>
          <p:nvPr/>
        </p:nvSpPr>
        <p:spPr>
          <a:xfrm>
            <a:off x="1829091" y="1283500"/>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1"/>
          <p:cNvSpPr/>
          <p:nvPr/>
        </p:nvSpPr>
        <p:spPr>
          <a:xfrm>
            <a:off x="1821033" y="2145207"/>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5694099" y="2144971"/>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962388" y="2576031"/>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4429861" y="1283488"/>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75642" y="38685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7" name="Shape 1597"/>
        <p:cNvGrpSpPr/>
        <p:nvPr/>
      </p:nvGrpSpPr>
      <p:grpSpPr>
        <a:xfrm>
          <a:off x="0" y="0"/>
          <a:ext cx="0" cy="0"/>
          <a:chOff x="0" y="0"/>
          <a:chExt cx="0" cy="0"/>
        </a:xfrm>
      </p:grpSpPr>
      <p:pic>
        <p:nvPicPr>
          <p:cNvPr id="1598" name="Google Shape;1598;p72">
            <a:hlinkClick r:id="rId3"/>
          </p:cNvPr>
          <p:cNvPicPr preferRelativeResize="0"/>
          <p:nvPr/>
        </p:nvPicPr>
        <p:blipFill>
          <a:blip r:embed="rId4">
            <a:alphaModFix/>
          </a:blip>
          <a:stretch>
            <a:fillRect/>
          </a:stretch>
        </p:blipFill>
        <p:spPr>
          <a:xfrm>
            <a:off x="3451063" y="2762288"/>
            <a:ext cx="2241874" cy="897350"/>
          </a:xfrm>
          <a:prstGeom prst="rect">
            <a:avLst/>
          </a:prstGeom>
          <a:noFill/>
          <a:ln>
            <a:noFill/>
          </a:ln>
        </p:spPr>
      </p:pic>
      <p:sp>
        <p:nvSpPr>
          <p:cNvPr id="1599" name="Google Shape;1599;p72"/>
          <p:cNvSpPr txBox="1"/>
          <p:nvPr/>
        </p:nvSpPr>
        <p:spPr>
          <a:xfrm>
            <a:off x="1863900" y="2032938"/>
            <a:ext cx="5416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latin typeface="Proxima Nova"/>
                <a:ea typeface="Proxima Nova"/>
                <a:cs typeface="Proxima Nova"/>
                <a:sym typeface="Proxima Nova"/>
              </a:rPr>
              <a:t>DATA USA</a:t>
            </a:r>
            <a:endParaRPr b="1" sz="2300">
              <a:solidFill>
                <a:schemeClr val="lt1"/>
              </a:solidFill>
              <a:latin typeface="Proxima Nova"/>
              <a:ea typeface="Proxima Nova"/>
              <a:cs typeface="Proxima Nova"/>
              <a:sym typeface="Proxima Nova"/>
            </a:endParaRPr>
          </a:p>
        </p:txBody>
      </p:sp>
      <p:sp>
        <p:nvSpPr>
          <p:cNvPr id="1600" name="Google Shape;1600;p72"/>
          <p:cNvSpPr txBox="1"/>
          <p:nvPr/>
        </p:nvSpPr>
        <p:spPr>
          <a:xfrm>
            <a:off x="1632150" y="4122075"/>
            <a:ext cx="587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https://www.kaggle.com/emurphy/ames-iowa-housing-prices-dataset</a:t>
            </a:r>
            <a:endParaRPr>
              <a:solidFill>
                <a:schemeClr val="lt1"/>
              </a:solidFill>
            </a:endParaRPr>
          </a:p>
        </p:txBody>
      </p:sp>
      <p:pic>
        <p:nvPicPr>
          <p:cNvPr id="1601" name="Google Shape;1601;p72"/>
          <p:cNvPicPr preferRelativeResize="0"/>
          <p:nvPr/>
        </p:nvPicPr>
        <p:blipFill>
          <a:blip r:embed="rId5">
            <a:alphaModFix/>
          </a:blip>
          <a:stretch>
            <a:fillRect/>
          </a:stretch>
        </p:blipFill>
        <p:spPr>
          <a:xfrm>
            <a:off x="3147950" y="871900"/>
            <a:ext cx="610800" cy="610800"/>
          </a:xfrm>
          <a:prstGeom prst="rect">
            <a:avLst/>
          </a:prstGeom>
          <a:noFill/>
          <a:ln>
            <a:noFill/>
          </a:ln>
        </p:spPr>
      </p:pic>
      <p:sp>
        <p:nvSpPr>
          <p:cNvPr id="1602" name="Google Shape;1602;p72"/>
          <p:cNvSpPr txBox="1"/>
          <p:nvPr/>
        </p:nvSpPr>
        <p:spPr>
          <a:xfrm>
            <a:off x="3758750" y="791275"/>
            <a:ext cx="241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Proxima Nova"/>
                <a:ea typeface="Proxima Nova"/>
                <a:cs typeface="Proxima Nova"/>
                <a:sym typeface="Proxima Nova"/>
              </a:rPr>
              <a:t>NYC DATA SCIENCE</a:t>
            </a:r>
            <a:endParaRPr sz="1600">
              <a:solidFill>
                <a:schemeClr val="lt1"/>
              </a:solidFill>
              <a:latin typeface="Proxima Nova"/>
              <a:ea typeface="Proxima Nova"/>
              <a:cs typeface="Proxima Nova"/>
              <a:sym typeface="Proxima Nova"/>
            </a:endParaRPr>
          </a:p>
        </p:txBody>
      </p:sp>
      <p:sp>
        <p:nvSpPr>
          <p:cNvPr id="1603" name="Google Shape;1603;p72"/>
          <p:cNvSpPr txBox="1"/>
          <p:nvPr/>
        </p:nvSpPr>
        <p:spPr>
          <a:xfrm>
            <a:off x="3815150" y="1027125"/>
            <a:ext cx="183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roxima Nova"/>
                <a:ea typeface="Proxima Nova"/>
                <a:cs typeface="Proxima Nova"/>
                <a:sym typeface="Proxima Nova"/>
              </a:rPr>
              <a:t>ACADEMY</a:t>
            </a:r>
            <a:endParaRPr b="1" sz="2700">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idx="4294967295" type="ctrTitle"/>
          </p:nvPr>
        </p:nvSpPr>
        <p:spPr>
          <a:xfrm>
            <a:off x="1851625" y="383388"/>
            <a:ext cx="47907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Wolliz!</a:t>
            </a:r>
            <a:endParaRPr sz="3400"/>
          </a:p>
        </p:txBody>
      </p:sp>
      <p:sp>
        <p:nvSpPr>
          <p:cNvPr id="421" name="Google Shape;421;p39"/>
          <p:cNvSpPr txBox="1"/>
          <p:nvPr>
            <p:ph idx="4294967295" type="subTitle"/>
          </p:nvPr>
        </p:nvSpPr>
        <p:spPr>
          <a:xfrm>
            <a:off x="1728025" y="1724300"/>
            <a:ext cx="5700300" cy="225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Provide users 2 primary features for real estate search</a:t>
            </a:r>
            <a:endParaRPr b="1" sz="1500"/>
          </a:p>
          <a:p>
            <a:pPr indent="0" lvl="0" marL="914400" rtl="0" algn="l">
              <a:lnSpc>
                <a:spcPct val="150000"/>
              </a:lnSpc>
              <a:spcBef>
                <a:spcPts val="1200"/>
              </a:spcBef>
              <a:spcAft>
                <a:spcPts val="0"/>
              </a:spcAft>
              <a:buNone/>
            </a:pPr>
            <a:r>
              <a:t/>
            </a:r>
            <a:endParaRPr sz="1500"/>
          </a:p>
          <a:p>
            <a:pPr indent="0" lvl="0" marL="914400" rtl="0" algn="l">
              <a:lnSpc>
                <a:spcPct val="200000"/>
              </a:lnSpc>
              <a:spcBef>
                <a:spcPts val="1200"/>
              </a:spcBef>
              <a:spcAft>
                <a:spcPts val="0"/>
              </a:spcAft>
              <a:buNone/>
            </a:pPr>
            <a:r>
              <a:rPr lang="en" sz="1500"/>
              <a:t>Town at a Glance</a:t>
            </a:r>
            <a:endParaRPr sz="1500"/>
          </a:p>
          <a:p>
            <a:pPr indent="0" lvl="0" marL="914400" rtl="0" algn="l">
              <a:lnSpc>
                <a:spcPct val="200000"/>
              </a:lnSpc>
              <a:spcBef>
                <a:spcPts val="1200"/>
              </a:spcBef>
              <a:spcAft>
                <a:spcPts val="1200"/>
              </a:spcAft>
              <a:buNone/>
            </a:pPr>
            <a:r>
              <a:rPr lang="en" sz="1500"/>
              <a:t>Price estimate based on preferred features</a:t>
            </a:r>
            <a:endParaRPr sz="1500"/>
          </a:p>
        </p:txBody>
      </p:sp>
      <p:grpSp>
        <p:nvGrpSpPr>
          <p:cNvPr id="422" name="Google Shape;422;p39"/>
          <p:cNvGrpSpPr/>
          <p:nvPr/>
        </p:nvGrpSpPr>
        <p:grpSpPr>
          <a:xfrm>
            <a:off x="2139450" y="3375653"/>
            <a:ext cx="342580" cy="349197"/>
            <a:chOff x="5049725" y="1435050"/>
            <a:chExt cx="486550" cy="481850"/>
          </a:xfrm>
        </p:grpSpPr>
        <p:sp>
          <p:nvSpPr>
            <p:cNvPr id="423" name="Google Shape;423;p3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3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 name="Google Shape;425;p3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 name="Google Shape;426;p3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 name="Google Shape;427;p39"/>
          <p:cNvGrpSpPr/>
          <p:nvPr/>
        </p:nvGrpSpPr>
        <p:grpSpPr>
          <a:xfrm>
            <a:off x="2140291" y="2903535"/>
            <a:ext cx="340890" cy="178912"/>
            <a:chOff x="2084325" y="363300"/>
            <a:chExt cx="484150" cy="254100"/>
          </a:xfrm>
        </p:grpSpPr>
        <p:sp>
          <p:nvSpPr>
            <p:cNvPr id="428" name="Google Shape;428;p3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3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p:nvPr/>
        </p:nvSpPr>
        <p:spPr>
          <a:xfrm>
            <a:off x="2978850" y="680413"/>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0"/>
          <p:cNvSpPr txBox="1"/>
          <p:nvPr>
            <p:ph type="title"/>
          </p:nvPr>
        </p:nvSpPr>
        <p:spPr>
          <a:xfrm flipH="1">
            <a:off x="2945400" y="931213"/>
            <a:ext cx="15753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6" name="Google Shape;436;p40"/>
          <p:cNvSpPr txBox="1"/>
          <p:nvPr>
            <p:ph idx="2" type="title"/>
          </p:nvPr>
        </p:nvSpPr>
        <p:spPr>
          <a:xfrm>
            <a:off x="1058575" y="2375650"/>
            <a:ext cx="4216500" cy="87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Town At A Glance</a:t>
            </a:r>
            <a:endParaRPr/>
          </a:p>
        </p:txBody>
      </p:sp>
      <p:sp>
        <p:nvSpPr>
          <p:cNvPr id="437" name="Google Shape;437;p40"/>
          <p:cNvSpPr txBox="1"/>
          <p:nvPr>
            <p:ph idx="1" type="subTitle"/>
          </p:nvPr>
        </p:nvSpPr>
        <p:spPr>
          <a:xfrm>
            <a:off x="1246675" y="3252550"/>
            <a:ext cx="3840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Provide the user with a brief overview of the town in question</a:t>
            </a:r>
            <a:endParaRPr/>
          </a:p>
        </p:txBody>
      </p:sp>
      <p:sp>
        <p:nvSpPr>
          <p:cNvPr id="438" name="Google Shape;438;p40"/>
          <p:cNvSpPr/>
          <p:nvPr/>
        </p:nvSpPr>
        <p:spPr>
          <a:xfrm>
            <a:off x="7766732" y="7135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7766732" y="2006082"/>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6905024" y="7135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6867495" y="713492"/>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7753084" y="2867532"/>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6905024" y="2440512"/>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7756382" y="20099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rot="5400000">
            <a:off x="7110640" y="1791633"/>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0"/>
          <p:cNvGrpSpPr/>
          <p:nvPr/>
        </p:nvGrpSpPr>
        <p:grpSpPr>
          <a:xfrm>
            <a:off x="478759" y="2621677"/>
            <a:ext cx="677181" cy="384860"/>
            <a:chOff x="2084325" y="363300"/>
            <a:chExt cx="484150" cy="254100"/>
          </a:xfrm>
        </p:grpSpPr>
        <p:sp>
          <p:nvSpPr>
            <p:cNvPr id="447" name="Google Shape;447;p4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 name="Google Shape;448;p4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1"/>
          <p:cNvPicPr preferRelativeResize="0"/>
          <p:nvPr/>
        </p:nvPicPr>
        <p:blipFill>
          <a:blip r:embed="rId3">
            <a:alphaModFix/>
          </a:blip>
          <a:stretch>
            <a:fillRect/>
          </a:stretch>
        </p:blipFill>
        <p:spPr>
          <a:xfrm>
            <a:off x="1521388" y="152400"/>
            <a:ext cx="6101220"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2"/>
          <p:cNvPicPr preferRelativeResize="0"/>
          <p:nvPr/>
        </p:nvPicPr>
        <p:blipFill>
          <a:blip r:embed="rId3">
            <a:alphaModFix/>
          </a:blip>
          <a:stretch>
            <a:fillRect/>
          </a:stretch>
        </p:blipFill>
        <p:spPr>
          <a:xfrm>
            <a:off x="576325" y="180650"/>
            <a:ext cx="6347626" cy="4333024"/>
          </a:xfrm>
          <a:prstGeom prst="rect">
            <a:avLst/>
          </a:prstGeom>
          <a:noFill/>
          <a:ln>
            <a:noFill/>
          </a:ln>
        </p:spPr>
      </p:pic>
      <p:sp>
        <p:nvSpPr>
          <p:cNvPr id="459" name="Google Shape;459;p42"/>
          <p:cNvSpPr txBox="1"/>
          <p:nvPr/>
        </p:nvSpPr>
        <p:spPr>
          <a:xfrm>
            <a:off x="0" y="48510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Source: </a:t>
            </a:r>
            <a:r>
              <a:rPr lang="en" sz="700"/>
              <a:t>https://datausa.io/profile/geo/ames-ia#about</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3"/>
          <p:cNvPicPr preferRelativeResize="0"/>
          <p:nvPr/>
        </p:nvPicPr>
        <p:blipFill>
          <a:blip r:embed="rId3">
            <a:alphaModFix/>
          </a:blip>
          <a:stretch>
            <a:fillRect/>
          </a:stretch>
        </p:blipFill>
        <p:spPr>
          <a:xfrm>
            <a:off x="307825" y="608425"/>
            <a:ext cx="6886949" cy="3899200"/>
          </a:xfrm>
          <a:prstGeom prst="rect">
            <a:avLst/>
          </a:prstGeom>
          <a:noFill/>
          <a:ln>
            <a:noFill/>
          </a:ln>
        </p:spPr>
      </p:pic>
      <p:sp>
        <p:nvSpPr>
          <p:cNvPr id="465" name="Google Shape;465;p43"/>
          <p:cNvSpPr txBox="1"/>
          <p:nvPr/>
        </p:nvSpPr>
        <p:spPr>
          <a:xfrm>
            <a:off x="0" y="48510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Source: https://datausa.io/profile/geo/ames-ia#about</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4"/>
          <p:cNvPicPr preferRelativeResize="0"/>
          <p:nvPr/>
        </p:nvPicPr>
        <p:blipFill>
          <a:blip r:embed="rId3">
            <a:alphaModFix/>
          </a:blip>
          <a:stretch>
            <a:fillRect/>
          </a:stretch>
        </p:blipFill>
        <p:spPr>
          <a:xfrm>
            <a:off x="152400" y="152400"/>
            <a:ext cx="7350899" cy="4651975"/>
          </a:xfrm>
          <a:prstGeom prst="rect">
            <a:avLst/>
          </a:prstGeom>
          <a:noFill/>
          <a:ln>
            <a:noFill/>
          </a:ln>
        </p:spPr>
      </p:pic>
      <p:sp>
        <p:nvSpPr>
          <p:cNvPr id="471" name="Google Shape;471;p44"/>
          <p:cNvSpPr txBox="1"/>
          <p:nvPr/>
        </p:nvSpPr>
        <p:spPr>
          <a:xfrm>
            <a:off x="0" y="48510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Source: https://datausa.io/profile/geo/ames-ia#about</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cial Studies Subject for High School - 9th Grade: Individuality and Conformity by Slidesgo">
  <a:themeElements>
    <a:clrScheme name="Simple Light">
      <a:dk1>
        <a:srgbClr val="2E2E2E"/>
      </a:dk1>
      <a:lt1>
        <a:srgbClr val="EFEFEF"/>
      </a:lt1>
      <a:dk2>
        <a:srgbClr val="838383"/>
      </a:dk2>
      <a:lt2>
        <a:srgbClr val="FFFFFF"/>
      </a:lt2>
      <a:accent1>
        <a:srgbClr val="AAA9A9"/>
      </a:accent1>
      <a:accent2>
        <a:srgbClr val="FFFFFF"/>
      </a:accent2>
      <a:accent3>
        <a:srgbClr val="FFFFFF"/>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